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heme/theme3.xml" ContentType="application/vnd.openxmlformats-officedocument.theme+xml"/>
  <Override PartName="/ppt/theme/theme4.xml" ContentType="application/vnd.openxmlformats-officedocument.theme+xml"/>
  <Override PartName="/ppt/tags/tag130.xml" ContentType="application/vnd.openxmlformats-officedocument.presentationml.tags+xml"/>
  <Override PartName="/ppt/tags/tag131.xml" ContentType="application/vnd.openxmlformats-officedocument.presentationml.tags+xml"/>
  <Override PartName="/ppt/notesSlides/notesSlide1.xml" ContentType="application/vnd.openxmlformats-officedocument.presentationml.notesSlide+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notesSlides/notesSlide2.xml" ContentType="application/vnd.openxmlformats-officedocument.presentationml.notesSlide+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2"/>
  </p:sldMasterIdLst>
  <p:notesMasterIdLst>
    <p:notesMasterId r:id="rId9"/>
  </p:notesMasterIdLst>
  <p:handoutMasterIdLst>
    <p:handoutMasterId r:id="rId10"/>
  </p:handoutMasterIdLst>
  <p:sldIdLst>
    <p:sldId id="257" r:id="rId3"/>
    <p:sldId id="258" r:id="rId4"/>
    <p:sldId id="268" r:id="rId5"/>
    <p:sldId id="259" r:id="rId6"/>
    <p:sldId id="262" r:id="rId7"/>
    <p:sldId id="263" r:id="rId8"/>
  </p:sldIdLst>
  <p:sldSz cx="12192000" cy="6858000"/>
  <p:notesSz cx="7104063" cy="10234613"/>
  <p:custDataLst>
    <p:tags r:id="rId1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214"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B2B2B2"/>
    <a:srgbClr val="202020"/>
    <a:srgbClr val="323232"/>
    <a:srgbClr val="CC3300"/>
    <a:srgbClr val="CC0000"/>
    <a:srgbClr val="FF3300"/>
    <a:srgbClr val="990000"/>
    <a:srgbClr val="FF8D41"/>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78" autoAdjust="0"/>
    <p:restoredTop sz="94660"/>
  </p:normalViewPr>
  <p:slideViewPr>
    <p:cSldViewPr snapToGrid="0" showGuides="1">
      <p:cViewPr varScale="1">
        <p:scale>
          <a:sx n="113" d="100"/>
          <a:sy n="113" d="100"/>
        </p:scale>
        <p:origin x="-666" y="-108"/>
      </p:cViewPr>
      <p:guideLst>
        <p:guide orient="horz" pos="2214"/>
        <p:guide pos="3840"/>
      </p:guideLst>
    </p:cSldViewPr>
  </p:slideViewPr>
  <p:notesTextViewPr>
    <p:cViewPr>
      <p:scale>
        <a:sx n="3" d="2"/>
        <a:sy n="3" d="2"/>
      </p:scale>
      <p:origin x="0" y="0"/>
    </p:cViewPr>
  </p:notesTextViewPr>
  <p:gridSpacing cx="72000" cy="720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notesMaster" Target="notesMasters/notesMaster1.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45"/>
            </a:lvl1pPr>
          </a:lstStyle>
          <a:p>
            <a:endParaRPr lang="zh-CN" altLang="en-US"/>
          </a:p>
        </p:txBody>
      </p:sp>
      <p:sp>
        <p:nvSpPr>
          <p:cNvPr id="3" name="日期占位符 2"/>
          <p:cNvSpPr>
            <a:spLocks noGrp="1"/>
          </p:cNvSpPr>
          <p:nvPr>
            <p:ph type="dt" sz="quarter" idx="1"/>
          </p:nvPr>
        </p:nvSpPr>
        <p:spPr>
          <a:xfrm>
            <a:off x="4023812" y="0"/>
            <a:ext cx="3078290" cy="513492"/>
          </a:xfrm>
          <a:prstGeom prst="rect">
            <a:avLst/>
          </a:prstGeom>
        </p:spPr>
        <p:txBody>
          <a:bodyPr vert="horz" lIns="91440" tIns="45720" rIns="91440" bIns="45720" rtlCol="0"/>
          <a:lstStyle>
            <a:lvl1pPr algn="r">
              <a:defRPr sz="1245"/>
            </a:lvl1pPr>
          </a:lstStyle>
          <a:p>
            <a:fld id="{0F9B84EA-7D68-4D60-9CB1-D50884785D1C}" type="datetimeFigureOut">
              <a:rPr lang="zh-CN" altLang="en-US" smtClean="0"/>
              <a:t>2024/5/9</a:t>
            </a:fld>
            <a:endParaRPr lang="zh-CN" altLang="en-US"/>
          </a:p>
        </p:txBody>
      </p:sp>
      <p:sp>
        <p:nvSpPr>
          <p:cNvPr id="4" name="页脚占位符 3"/>
          <p:cNvSpPr>
            <a:spLocks noGrp="1"/>
          </p:cNvSpPr>
          <p:nvPr>
            <p:ph type="ftr" sz="quarter" idx="2"/>
          </p:nvPr>
        </p:nvSpPr>
        <p:spPr>
          <a:xfrm>
            <a:off x="0" y="9720804"/>
            <a:ext cx="3078290" cy="513491"/>
          </a:xfrm>
          <a:prstGeom prst="rect">
            <a:avLst/>
          </a:prstGeom>
        </p:spPr>
        <p:txBody>
          <a:bodyPr vert="horz" lIns="91440" tIns="45720" rIns="91440" bIns="45720" rtlCol="0" anchor="b"/>
          <a:lstStyle>
            <a:lvl1pPr algn="l">
              <a:defRPr sz="1245"/>
            </a:lvl1pPr>
          </a:lstStyle>
          <a:p>
            <a:endParaRPr lang="zh-CN" altLang="en-US"/>
          </a:p>
        </p:txBody>
      </p:sp>
      <p:sp>
        <p:nvSpPr>
          <p:cNvPr id="5" name="灯片编号占位符 4"/>
          <p:cNvSpPr>
            <a:spLocks noGrp="1"/>
          </p:cNvSpPr>
          <p:nvPr>
            <p:ph type="sldNum" sz="quarter" idx="3"/>
          </p:nvPr>
        </p:nvSpPr>
        <p:spPr>
          <a:xfrm>
            <a:off x="4023812" y="9720804"/>
            <a:ext cx="3078290" cy="513491"/>
          </a:xfrm>
          <a:prstGeom prst="rect">
            <a:avLst/>
          </a:prstGeom>
        </p:spPr>
        <p:txBody>
          <a:bodyPr vert="horz" lIns="91440" tIns="45720" rIns="91440" bIns="45720" rtlCol="0" anchor="b"/>
          <a:lstStyle>
            <a:lvl1pPr algn="r">
              <a:defRPr sz="1245"/>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30386383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D6C8D182-E4C8-4120-9249-FC9774456FFA}" type="datetimeFigureOut">
              <a:rPr lang="zh-CN" altLang="en-US" smtClean="0"/>
              <a:t>2024/5/9</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85D0DACE-38E0-42D2-9336-2B707D34BC6D}" type="slidenum">
              <a:rPr lang="zh-CN" altLang="en-US" smtClean="0"/>
              <a:t>‹#›</a:t>
            </a:fld>
            <a:endParaRPr lang="zh-CN" altLang="en-US"/>
          </a:p>
        </p:txBody>
      </p:sp>
    </p:spTree>
    <p:extLst>
      <p:ext uri="{BB962C8B-B14F-4D97-AF65-F5344CB8AC3E}">
        <p14:creationId xmlns:p14="http://schemas.microsoft.com/office/powerpoint/2010/main" val="14338582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8" Type="http://schemas.openxmlformats.org/officeDocument/2006/relationships/tags" Target="../tags/tag15.xml"/><Relationship Id="rId13" Type="http://schemas.openxmlformats.org/officeDocument/2006/relationships/tags" Target="../tags/tag20.xml"/><Relationship Id="rId3" Type="http://schemas.openxmlformats.org/officeDocument/2006/relationships/tags" Target="../tags/tag10.xml"/><Relationship Id="rId7" Type="http://schemas.openxmlformats.org/officeDocument/2006/relationships/tags" Target="../tags/tag14.xml"/><Relationship Id="rId12" Type="http://schemas.openxmlformats.org/officeDocument/2006/relationships/tags" Target="../tags/tag19.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tags" Target="../tags/tag18.xml"/><Relationship Id="rId5" Type="http://schemas.openxmlformats.org/officeDocument/2006/relationships/tags" Target="../tags/tag12.xml"/><Relationship Id="rId10" Type="http://schemas.openxmlformats.org/officeDocument/2006/relationships/tags" Target="../tags/tag17.xml"/><Relationship Id="rId4" Type="http://schemas.openxmlformats.org/officeDocument/2006/relationships/tags" Target="../tags/tag11.xml"/><Relationship Id="rId9" Type="http://schemas.openxmlformats.org/officeDocument/2006/relationships/tags" Target="../tags/tag16.xml"/><Relationship Id="rId14"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slideMaster" Target="../slideMasters/slideMaster2.xml"/><Relationship Id="rId5" Type="http://schemas.openxmlformats.org/officeDocument/2006/relationships/tags" Target="../tags/tag25.xml"/><Relationship Id="rId4" Type="http://schemas.openxmlformats.org/officeDocument/2006/relationships/tags" Target="../tags/tag24.xml"/></Relationships>
</file>

<file path=ppt/slideLayouts/_rels/slideLayout13.xml.rels><?xml version="1.0" encoding="UTF-8" standalone="yes"?>
<Relationships xmlns="http://schemas.openxmlformats.org/package/2006/relationships"><Relationship Id="rId3" Type="http://schemas.openxmlformats.org/officeDocument/2006/relationships/tags" Target="../tags/tag28.xml"/><Relationship Id="rId7" Type="http://schemas.openxmlformats.org/officeDocument/2006/relationships/slideMaster" Target="../slideMasters/slideMaster2.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tags" Target="../tags/tag31.xml"/><Relationship Id="rId5" Type="http://schemas.openxmlformats.org/officeDocument/2006/relationships/tags" Target="../tags/tag30.xml"/><Relationship Id="rId4" Type="http://schemas.openxmlformats.org/officeDocument/2006/relationships/tags" Target="../tags/tag29.xml"/></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34.xml"/><Relationship Id="rId7" Type="http://schemas.openxmlformats.org/officeDocument/2006/relationships/slideMaster" Target="../slideMasters/slideMaster2.xml"/><Relationship Id="rId2" Type="http://schemas.openxmlformats.org/officeDocument/2006/relationships/tags" Target="../tags/tag33.xml"/><Relationship Id="rId1" Type="http://schemas.openxmlformats.org/officeDocument/2006/relationships/tags" Target="../tags/tag32.xml"/><Relationship Id="rId6" Type="http://schemas.openxmlformats.org/officeDocument/2006/relationships/tags" Target="../tags/tag37.xml"/><Relationship Id="rId5" Type="http://schemas.openxmlformats.org/officeDocument/2006/relationships/tags" Target="../tags/tag36.xml"/><Relationship Id="rId4" Type="http://schemas.openxmlformats.org/officeDocument/2006/relationships/tags" Target="../tags/tag35.xml"/></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45.xml"/><Relationship Id="rId3" Type="http://schemas.openxmlformats.org/officeDocument/2006/relationships/tags" Target="../tags/tag40.xml"/><Relationship Id="rId7" Type="http://schemas.openxmlformats.org/officeDocument/2006/relationships/tags" Target="../tags/tag44.xml"/><Relationship Id="rId2" Type="http://schemas.openxmlformats.org/officeDocument/2006/relationships/tags" Target="../tags/tag39.xml"/><Relationship Id="rId1" Type="http://schemas.openxmlformats.org/officeDocument/2006/relationships/tags" Target="../tags/tag38.xml"/><Relationship Id="rId6" Type="http://schemas.openxmlformats.org/officeDocument/2006/relationships/tags" Target="../tags/tag43.xml"/><Relationship Id="rId5" Type="http://schemas.openxmlformats.org/officeDocument/2006/relationships/tags" Target="../tags/tag42.xml"/><Relationship Id="rId4" Type="http://schemas.openxmlformats.org/officeDocument/2006/relationships/tags" Target="../tags/tag41.xml"/><Relationship Id="rId9"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tags" Target="../tags/tag48.xml"/><Relationship Id="rId2" Type="http://schemas.openxmlformats.org/officeDocument/2006/relationships/tags" Target="../tags/tag47.xml"/><Relationship Id="rId1" Type="http://schemas.openxmlformats.org/officeDocument/2006/relationships/tags" Target="../tags/tag46.xml"/><Relationship Id="rId5" Type="http://schemas.openxmlformats.org/officeDocument/2006/relationships/slideMaster" Target="../slideMasters/slideMaster2.xml"/><Relationship Id="rId4" Type="http://schemas.openxmlformats.org/officeDocument/2006/relationships/tags" Target="../tags/tag49.xml"/></Relationships>
</file>

<file path=ppt/slideLayouts/_rels/slideLayout17.xml.rels><?xml version="1.0" encoding="UTF-8" standalone="yes"?>
<Relationships xmlns="http://schemas.openxmlformats.org/package/2006/relationships"><Relationship Id="rId3" Type="http://schemas.openxmlformats.org/officeDocument/2006/relationships/tags" Target="../tags/tag52.xml"/><Relationship Id="rId2" Type="http://schemas.openxmlformats.org/officeDocument/2006/relationships/tags" Target="../tags/tag51.xml"/><Relationship Id="rId1" Type="http://schemas.openxmlformats.org/officeDocument/2006/relationships/tags" Target="../tags/tag50.xml"/><Relationship Id="rId4"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55.xml"/><Relationship Id="rId7" Type="http://schemas.openxmlformats.org/officeDocument/2006/relationships/slideMaster" Target="../slideMasters/slideMaster2.xml"/><Relationship Id="rId2" Type="http://schemas.openxmlformats.org/officeDocument/2006/relationships/tags" Target="../tags/tag54.xml"/><Relationship Id="rId1" Type="http://schemas.openxmlformats.org/officeDocument/2006/relationships/tags" Target="../tags/tag53.xml"/><Relationship Id="rId6" Type="http://schemas.openxmlformats.org/officeDocument/2006/relationships/tags" Target="../tags/tag58.xml"/><Relationship Id="rId5" Type="http://schemas.openxmlformats.org/officeDocument/2006/relationships/tags" Target="../tags/tag57.xml"/><Relationship Id="rId4" Type="http://schemas.openxmlformats.org/officeDocument/2006/relationships/tags" Target="../tags/tag56.xml"/></Relationships>
</file>

<file path=ppt/slideLayouts/_rels/slideLayout19.xml.rels><?xml version="1.0" encoding="UTF-8" standalone="yes"?>
<Relationships xmlns="http://schemas.openxmlformats.org/package/2006/relationships"><Relationship Id="rId3" Type="http://schemas.openxmlformats.org/officeDocument/2006/relationships/tags" Target="../tags/tag61.xml"/><Relationship Id="rId2" Type="http://schemas.openxmlformats.org/officeDocument/2006/relationships/tags" Target="../tags/tag60.xml"/><Relationship Id="rId1" Type="http://schemas.openxmlformats.org/officeDocument/2006/relationships/tags" Target="../tags/tag59.xml"/><Relationship Id="rId6" Type="http://schemas.openxmlformats.org/officeDocument/2006/relationships/slideMaster" Target="../slideMasters/slideMaster2.xml"/><Relationship Id="rId5" Type="http://schemas.openxmlformats.org/officeDocument/2006/relationships/tags" Target="../tags/tag63.xml"/><Relationship Id="rId4" Type="http://schemas.openxmlformats.org/officeDocument/2006/relationships/tags" Target="../tags/tag62.xml"/></Relationships>
</file>

<file path=ppt/slideLayouts/_rels/slideLayout20.xml.rels><?xml version="1.0" encoding="UTF-8" standalone="yes"?>
<Relationships xmlns="http://schemas.openxmlformats.org/package/2006/relationships"><Relationship Id="rId3" Type="http://schemas.openxmlformats.org/officeDocument/2006/relationships/tags" Target="../tags/tag66.xml"/><Relationship Id="rId2" Type="http://schemas.openxmlformats.org/officeDocument/2006/relationships/tags" Target="../tags/tag65.xml"/><Relationship Id="rId1" Type="http://schemas.openxmlformats.org/officeDocument/2006/relationships/tags" Target="../tags/tag64.xml"/><Relationship Id="rId5" Type="http://schemas.openxmlformats.org/officeDocument/2006/relationships/slideMaster" Target="../slideMasters/slideMaster2.xml"/><Relationship Id="rId4" Type="http://schemas.openxmlformats.org/officeDocument/2006/relationships/tags" Target="../tags/tag67.xml"/></Relationships>
</file>

<file path=ppt/slideLayouts/_rels/slideLayout21.xml.rels><?xml version="1.0" encoding="UTF-8" standalone="yes"?>
<Relationships xmlns="http://schemas.openxmlformats.org/package/2006/relationships"><Relationship Id="rId8" Type="http://schemas.openxmlformats.org/officeDocument/2006/relationships/tags" Target="../tags/tag75.xml"/><Relationship Id="rId3" Type="http://schemas.openxmlformats.org/officeDocument/2006/relationships/tags" Target="../tags/tag70.xml"/><Relationship Id="rId7" Type="http://schemas.openxmlformats.org/officeDocument/2006/relationships/tags" Target="../tags/tag74.xml"/><Relationship Id="rId2" Type="http://schemas.openxmlformats.org/officeDocument/2006/relationships/tags" Target="../tags/tag69.xml"/><Relationship Id="rId1" Type="http://schemas.openxmlformats.org/officeDocument/2006/relationships/tags" Target="../tags/tag68.xml"/><Relationship Id="rId6" Type="http://schemas.openxmlformats.org/officeDocument/2006/relationships/tags" Target="../tags/tag73.xml"/><Relationship Id="rId5" Type="http://schemas.openxmlformats.org/officeDocument/2006/relationships/tags" Target="../tags/tag72.xml"/><Relationship Id="rId4" Type="http://schemas.openxmlformats.org/officeDocument/2006/relationships/tags" Target="../tags/tag71.xml"/><Relationship Id="rId9"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tags" Target="../tags/tag78.xml"/><Relationship Id="rId7" Type="http://schemas.openxmlformats.org/officeDocument/2006/relationships/slideMaster" Target="../slideMasters/slideMaster2.xml"/><Relationship Id="rId2" Type="http://schemas.openxmlformats.org/officeDocument/2006/relationships/tags" Target="../tags/tag77.xml"/><Relationship Id="rId1" Type="http://schemas.openxmlformats.org/officeDocument/2006/relationships/tags" Target="../tags/tag76.xml"/><Relationship Id="rId6" Type="http://schemas.openxmlformats.org/officeDocument/2006/relationships/tags" Target="../tags/tag81.xml"/><Relationship Id="rId5" Type="http://schemas.openxmlformats.org/officeDocument/2006/relationships/tags" Target="../tags/tag80.xml"/><Relationship Id="rId4" Type="http://schemas.openxmlformats.org/officeDocument/2006/relationships/tags" Target="../tags/tag79.xml"/></Relationships>
</file>

<file path=ppt/slideLayouts/_rels/slideLayout23.xml.rels><?xml version="1.0" encoding="UTF-8" standalone="yes"?>
<Relationships xmlns="http://schemas.openxmlformats.org/package/2006/relationships"><Relationship Id="rId8" Type="http://schemas.openxmlformats.org/officeDocument/2006/relationships/slideMaster" Target="../slideMasters/slideMaster2.xml"/><Relationship Id="rId3" Type="http://schemas.openxmlformats.org/officeDocument/2006/relationships/tags" Target="../tags/tag84.xml"/><Relationship Id="rId7" Type="http://schemas.openxmlformats.org/officeDocument/2006/relationships/tags" Target="../tags/tag88.xml"/><Relationship Id="rId2" Type="http://schemas.openxmlformats.org/officeDocument/2006/relationships/tags" Target="../tags/tag83.xml"/><Relationship Id="rId1" Type="http://schemas.openxmlformats.org/officeDocument/2006/relationships/tags" Target="../tags/tag82.xml"/><Relationship Id="rId6" Type="http://schemas.openxmlformats.org/officeDocument/2006/relationships/tags" Target="../tags/tag87.xml"/><Relationship Id="rId5" Type="http://schemas.openxmlformats.org/officeDocument/2006/relationships/tags" Target="../tags/tag86.xml"/><Relationship Id="rId4" Type="http://schemas.openxmlformats.org/officeDocument/2006/relationships/tags" Target="../tags/tag85.xml"/></Relationships>
</file>

<file path=ppt/slideLayouts/_rels/slideLayout24.xml.rels><?xml version="1.0" encoding="UTF-8" standalone="yes"?>
<Relationships xmlns="http://schemas.openxmlformats.org/package/2006/relationships"><Relationship Id="rId8" Type="http://schemas.openxmlformats.org/officeDocument/2006/relationships/tags" Target="../tags/tag96.xml"/><Relationship Id="rId3" Type="http://schemas.openxmlformats.org/officeDocument/2006/relationships/tags" Target="../tags/tag91.xml"/><Relationship Id="rId7" Type="http://schemas.openxmlformats.org/officeDocument/2006/relationships/tags" Target="../tags/tag95.xml"/><Relationship Id="rId2" Type="http://schemas.openxmlformats.org/officeDocument/2006/relationships/tags" Target="../tags/tag90.xml"/><Relationship Id="rId1" Type="http://schemas.openxmlformats.org/officeDocument/2006/relationships/tags" Target="../tags/tag89.xml"/><Relationship Id="rId6" Type="http://schemas.openxmlformats.org/officeDocument/2006/relationships/tags" Target="../tags/tag94.xml"/><Relationship Id="rId5" Type="http://schemas.openxmlformats.org/officeDocument/2006/relationships/tags" Target="../tags/tag93.xml"/><Relationship Id="rId10" Type="http://schemas.openxmlformats.org/officeDocument/2006/relationships/slideMaster" Target="../slideMasters/slideMaster2.xml"/><Relationship Id="rId4" Type="http://schemas.openxmlformats.org/officeDocument/2006/relationships/tags" Target="../tags/tag92.xml"/><Relationship Id="rId9" Type="http://schemas.openxmlformats.org/officeDocument/2006/relationships/tags" Target="../tags/tag97.xml"/></Relationships>
</file>

<file path=ppt/slideLayouts/_rels/slideLayout25.xml.rels><?xml version="1.0" encoding="UTF-8" standalone="yes"?>
<Relationships xmlns="http://schemas.openxmlformats.org/package/2006/relationships"><Relationship Id="rId8" Type="http://schemas.openxmlformats.org/officeDocument/2006/relationships/tags" Target="../tags/tag105.xml"/><Relationship Id="rId3" Type="http://schemas.openxmlformats.org/officeDocument/2006/relationships/tags" Target="../tags/tag100.xml"/><Relationship Id="rId7" Type="http://schemas.openxmlformats.org/officeDocument/2006/relationships/tags" Target="../tags/tag104.xml"/><Relationship Id="rId2" Type="http://schemas.openxmlformats.org/officeDocument/2006/relationships/tags" Target="../tags/tag99.xml"/><Relationship Id="rId1" Type="http://schemas.openxmlformats.org/officeDocument/2006/relationships/tags" Target="../tags/tag98.xml"/><Relationship Id="rId6" Type="http://schemas.openxmlformats.org/officeDocument/2006/relationships/tags" Target="../tags/tag103.xml"/><Relationship Id="rId5" Type="http://schemas.openxmlformats.org/officeDocument/2006/relationships/tags" Target="../tags/tag102.xml"/><Relationship Id="rId10" Type="http://schemas.openxmlformats.org/officeDocument/2006/relationships/slideMaster" Target="../slideMasters/slideMaster2.xml"/><Relationship Id="rId4" Type="http://schemas.openxmlformats.org/officeDocument/2006/relationships/tags" Target="../tags/tag101.xml"/><Relationship Id="rId9" Type="http://schemas.openxmlformats.org/officeDocument/2006/relationships/tags" Target="../tags/tag106.xml"/></Relationships>
</file>

<file path=ppt/slideLayouts/_rels/slideLayout26.xml.rels><?xml version="1.0" encoding="UTF-8" standalone="yes"?>
<Relationships xmlns="http://schemas.openxmlformats.org/package/2006/relationships"><Relationship Id="rId8" Type="http://schemas.openxmlformats.org/officeDocument/2006/relationships/tags" Target="../tags/tag114.xml"/><Relationship Id="rId3" Type="http://schemas.openxmlformats.org/officeDocument/2006/relationships/tags" Target="../tags/tag109.xml"/><Relationship Id="rId7" Type="http://schemas.openxmlformats.org/officeDocument/2006/relationships/tags" Target="../tags/tag113.xml"/><Relationship Id="rId2" Type="http://schemas.openxmlformats.org/officeDocument/2006/relationships/tags" Target="../tags/tag108.xml"/><Relationship Id="rId1" Type="http://schemas.openxmlformats.org/officeDocument/2006/relationships/tags" Target="../tags/tag107.xml"/><Relationship Id="rId6" Type="http://schemas.openxmlformats.org/officeDocument/2006/relationships/tags" Target="../tags/tag112.xml"/><Relationship Id="rId5" Type="http://schemas.openxmlformats.org/officeDocument/2006/relationships/tags" Target="../tags/tag111.xml"/><Relationship Id="rId4" Type="http://schemas.openxmlformats.org/officeDocument/2006/relationships/tags" Target="../tags/tag110.xml"/><Relationship Id="rId9"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8" Type="http://schemas.openxmlformats.org/officeDocument/2006/relationships/tags" Target="../tags/tag122.xml"/><Relationship Id="rId3" Type="http://schemas.openxmlformats.org/officeDocument/2006/relationships/tags" Target="../tags/tag117.xml"/><Relationship Id="rId7" Type="http://schemas.openxmlformats.org/officeDocument/2006/relationships/tags" Target="../tags/tag121.xml"/><Relationship Id="rId2" Type="http://schemas.openxmlformats.org/officeDocument/2006/relationships/tags" Target="../tags/tag116.xml"/><Relationship Id="rId1" Type="http://schemas.openxmlformats.org/officeDocument/2006/relationships/tags" Target="../tags/tag115.xml"/><Relationship Id="rId6" Type="http://schemas.openxmlformats.org/officeDocument/2006/relationships/tags" Target="../tags/tag120.xml"/><Relationship Id="rId5" Type="http://schemas.openxmlformats.org/officeDocument/2006/relationships/tags" Target="../tags/tag119.xml"/><Relationship Id="rId10" Type="http://schemas.openxmlformats.org/officeDocument/2006/relationships/slideMaster" Target="../slideMasters/slideMaster2.xml"/><Relationship Id="rId4" Type="http://schemas.openxmlformats.org/officeDocument/2006/relationships/tags" Target="../tags/tag118.xml"/><Relationship Id="rId9" Type="http://schemas.openxmlformats.org/officeDocument/2006/relationships/tags" Target="../tags/tag123.xml"/></Relationships>
</file>

<file path=ppt/slideLayouts/_rels/slideLayout28.xml.rels><?xml version="1.0" encoding="UTF-8" standalone="yes"?>
<Relationships xmlns="http://schemas.openxmlformats.org/package/2006/relationships"><Relationship Id="rId3" Type="http://schemas.openxmlformats.org/officeDocument/2006/relationships/tags" Target="../tags/tag126.xml"/><Relationship Id="rId7" Type="http://schemas.openxmlformats.org/officeDocument/2006/relationships/slideMaster" Target="../slideMasters/slideMaster2.xml"/><Relationship Id="rId2" Type="http://schemas.openxmlformats.org/officeDocument/2006/relationships/tags" Target="../tags/tag125.xml"/><Relationship Id="rId1" Type="http://schemas.openxmlformats.org/officeDocument/2006/relationships/tags" Target="../tags/tag124.xml"/><Relationship Id="rId6" Type="http://schemas.openxmlformats.org/officeDocument/2006/relationships/tags" Target="../tags/tag129.xml"/><Relationship Id="rId5" Type="http://schemas.openxmlformats.org/officeDocument/2006/relationships/tags" Target="../tags/tag128.xml"/><Relationship Id="rId4" Type="http://schemas.openxmlformats.org/officeDocument/2006/relationships/tags" Target="../tags/tag12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322962"/>
            <a:ext cx="9144000" cy="2187001"/>
          </a:xfrm>
        </p:spPr>
        <p:txBody>
          <a:bodyPr anchor="b">
            <a:normAutofit/>
          </a:bodyPr>
          <a:lstStyle>
            <a:lvl1pPr algn="ctr">
              <a:lnSpc>
                <a:spcPct val="130000"/>
              </a:lnSpc>
              <a:defRPr sz="6000">
                <a:effectLst>
                  <a:outerShdw blurRad="38100" dist="38100" dir="2700000" algn="tl">
                    <a:srgbClr val="000000">
                      <a:alpha val="43137"/>
                    </a:srgbClr>
                  </a:outerShdw>
                </a:effectLst>
              </a:defRPr>
            </a:lvl1pPr>
          </a:lstStyle>
          <a:p>
            <a:r>
              <a:rPr lang="zh-CN" altLang="en-US" dirty="0"/>
              <a:t>单击此处添加标题</a:t>
            </a:r>
          </a:p>
        </p:txBody>
      </p:sp>
      <p:sp>
        <p:nvSpPr>
          <p:cNvPr id="4" name="日期占位符 3"/>
          <p:cNvSpPr>
            <a:spLocks noGrp="1"/>
          </p:cNvSpPr>
          <p:nvPr>
            <p:ph type="dt" sz="half" idx="10"/>
          </p:nvPr>
        </p:nvSpPr>
        <p:spPr/>
        <p:txBody>
          <a:bodyPr/>
          <a:lstStyle/>
          <a:p>
            <a:fld id="{760FBDFE-C587-4B4C-A407-44438C67B59E}" type="datetimeFigureOut">
              <a:rPr lang="zh-CN" altLang="en-US" smtClean="0"/>
              <a:t>2024/5/9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
        <p:nvSpPr>
          <p:cNvPr id="3" name="副标题 2"/>
          <p:cNvSpPr>
            <a:spLocks noGrp="1"/>
          </p:cNvSpPr>
          <p:nvPr>
            <p:ph type="subTitle" idx="1" hasCustomPrompt="1"/>
          </p:nvPr>
        </p:nvSpPr>
        <p:spPr>
          <a:xfrm>
            <a:off x="1524000" y="3602038"/>
            <a:ext cx="9144000" cy="1655762"/>
          </a:xfrm>
        </p:spPr>
        <p:txBody>
          <a:bodyPr>
            <a:normAutofit/>
          </a:bodyPr>
          <a:lstStyle>
            <a:lvl1pPr marL="0" indent="0" algn="ctr">
              <a:buNone/>
              <a:defRPr sz="1800">
                <a:solidFill>
                  <a:schemeClr val="tx1">
                    <a:lumMod val="75000"/>
                    <a:lumOff val="25000"/>
                  </a:schemeClr>
                </a:solidFill>
                <a:effectLst/>
                <a:latin typeface="+mj-lt"/>
                <a:ea typeface="+mj-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单击此处添加副标题</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47700" y="258445"/>
            <a:ext cx="10515600" cy="1325563"/>
          </a:xfrm>
        </p:spPr>
        <p:txBody>
          <a:bodyPr anchor="ctr" anchorCtr="0">
            <a:normAutofit/>
          </a:bodyPr>
          <a:lstStyle>
            <a:lvl1pPr>
              <a:defRPr sz="2400" b="1">
                <a:effectLst>
                  <a:outerShdw blurRad="38100" dist="38100" dir="2700000" algn="tl">
                    <a:srgbClr val="000000">
                      <a:alpha val="43137"/>
                    </a:srgbClr>
                  </a:outerShdw>
                </a:effectLst>
              </a:defRPr>
            </a:lvl1pPr>
          </a:lstStyle>
          <a:p>
            <a:r>
              <a:rPr lang="zh-CN" altLang="en-US" dirty="0"/>
              <a:t>单击此处编辑母版标题样式</a:t>
            </a:r>
          </a:p>
        </p:txBody>
      </p:sp>
      <p:sp>
        <p:nvSpPr>
          <p:cNvPr id="3" name="内容占位符 2"/>
          <p:cNvSpPr>
            <a:spLocks noGrp="1"/>
          </p:cNvSpPr>
          <p:nvPr>
            <p:ph idx="1"/>
          </p:nvPr>
        </p:nvSpPr>
        <p:spPr>
          <a:xfrm>
            <a:off x="647700" y="1825625"/>
            <a:ext cx="10515600" cy="4351338"/>
          </a:xfrm>
        </p:spPr>
        <p:txBody>
          <a:bodyPr>
            <a:normAutofit/>
          </a:bodyPr>
          <a:lstStyle>
            <a:lvl1pPr>
              <a:defRPr sz="2000">
                <a:solidFill>
                  <a:schemeClr val="tx1">
                    <a:lumMod val="75000"/>
                    <a:lumOff val="25000"/>
                  </a:schemeClr>
                </a:solidFill>
              </a:defRPr>
            </a:lvl1pPr>
            <a:lvl2pPr>
              <a:defRPr sz="18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t>2024/5/9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3751117"/>
            <a:ext cx="7321550" cy="811357"/>
          </a:xfrm>
        </p:spPr>
        <p:txBody>
          <a:bodyPr anchor="b">
            <a:normAutofit/>
          </a:bodyPr>
          <a:lstStyle>
            <a:lvl1pPr>
              <a:defRPr sz="4000">
                <a:effectLst>
                  <a:outerShdw blurRad="38100" dist="38100" dir="2700000" algn="tl">
                    <a:srgbClr val="000000">
                      <a:alpha val="43137"/>
                    </a:srgbClr>
                  </a:outerShdw>
                </a:effectLst>
              </a:defRPr>
            </a:lvl1pPr>
          </a:lstStyle>
          <a:p>
            <a:r>
              <a:rPr lang="zh-CN" altLang="en-US" dirty="0"/>
              <a:t>单击此处编辑母版标题样式</a:t>
            </a:r>
          </a:p>
        </p:txBody>
      </p:sp>
      <p:sp>
        <p:nvSpPr>
          <p:cNvPr id="3" name="文本占位符 2"/>
          <p:cNvSpPr>
            <a:spLocks noGrp="1"/>
          </p:cNvSpPr>
          <p:nvPr>
            <p:ph type="body" idx="1"/>
          </p:nvPr>
        </p:nvSpPr>
        <p:spPr>
          <a:xfrm>
            <a:off x="831850" y="4610028"/>
            <a:ext cx="7321550" cy="647555"/>
          </a:xfrm>
        </p:spPr>
        <p:txBody>
          <a:bodyPr>
            <a:normAutofit/>
          </a:bodyPr>
          <a:lstStyle>
            <a:lvl1pPr marL="0" indent="0">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p>
        </p:txBody>
      </p:sp>
      <p:sp>
        <p:nvSpPr>
          <p:cNvPr id="4" name="日期占位符 3"/>
          <p:cNvSpPr>
            <a:spLocks noGrp="1"/>
          </p:cNvSpPr>
          <p:nvPr>
            <p:ph type="dt" sz="half" idx="10"/>
          </p:nvPr>
        </p:nvSpPr>
        <p:spPr/>
        <p:txBody>
          <a:bodyPr/>
          <a:lstStyle/>
          <a:p>
            <a:fld id="{760FBDFE-C587-4B4C-A407-44438C67B59E}" type="datetimeFigureOut">
              <a:rPr lang="zh-CN" altLang="en-US" smtClean="0"/>
              <a:t>2024/5/9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47700" y="258445"/>
            <a:ext cx="10515600" cy="1325563"/>
          </a:xfrm>
        </p:spPr>
        <p:txBody>
          <a:bodyPr>
            <a:normAutofit/>
          </a:bodyPr>
          <a:lstStyle>
            <a:lvl1pPr>
              <a:defRPr sz="2400" b="1" i="0">
                <a:effectLst>
                  <a:outerShdw blurRad="38100" dist="38100" dir="2700000" algn="tl">
                    <a:srgbClr val="000000">
                      <a:alpha val="43137"/>
                    </a:srgbClr>
                  </a:outerShdw>
                </a:effectLst>
              </a:defRPr>
            </a:lvl1pPr>
          </a:lstStyle>
          <a:p>
            <a:r>
              <a:rPr lang="zh-CN" altLang="en-US" dirty="0"/>
              <a:t>单击此处编辑母版标题样式</a:t>
            </a:r>
          </a:p>
        </p:txBody>
      </p:sp>
      <p:sp>
        <p:nvSpPr>
          <p:cNvPr id="3" name="内容占位符 2"/>
          <p:cNvSpPr>
            <a:spLocks noGrp="1"/>
          </p:cNvSpPr>
          <p:nvPr>
            <p:ph sz="half" idx="1"/>
          </p:nvPr>
        </p:nvSpPr>
        <p:spPr>
          <a:xfrm>
            <a:off x="647700" y="1825625"/>
            <a:ext cx="5181600" cy="4351338"/>
          </a:xfrm>
        </p:spPr>
        <p:txBody>
          <a:bodyPr>
            <a:normAutofit/>
          </a:bodyPr>
          <a:lstStyle>
            <a:lvl1pPr>
              <a:lnSpc>
                <a:spcPct val="150000"/>
              </a:lnSpc>
              <a:defRPr sz="2000">
                <a:solidFill>
                  <a:schemeClr val="tx1">
                    <a:lumMod val="75000"/>
                    <a:lumOff val="25000"/>
                  </a:schemeClr>
                </a:solidFill>
              </a:defRPr>
            </a:lvl1pPr>
            <a:lvl2pPr>
              <a:lnSpc>
                <a:spcPct val="150000"/>
              </a:lnSpc>
              <a:defRPr sz="1800">
                <a:solidFill>
                  <a:schemeClr val="tx1">
                    <a:lumMod val="75000"/>
                    <a:lumOff val="25000"/>
                  </a:schemeClr>
                </a:solidFill>
              </a:defRPr>
            </a:lvl2pPr>
            <a:lvl3pPr>
              <a:lnSpc>
                <a:spcPct val="150000"/>
              </a:lnSpc>
              <a:defRPr sz="1600">
                <a:solidFill>
                  <a:schemeClr val="tx1">
                    <a:lumMod val="75000"/>
                    <a:lumOff val="25000"/>
                  </a:schemeClr>
                </a:solidFill>
              </a:defRPr>
            </a:lvl3pPr>
            <a:lvl4pPr>
              <a:lnSpc>
                <a:spcPct val="150000"/>
              </a:lnSpc>
              <a:defRPr sz="1600">
                <a:solidFill>
                  <a:schemeClr val="tx1">
                    <a:lumMod val="75000"/>
                    <a:lumOff val="25000"/>
                  </a:schemeClr>
                </a:solidFill>
              </a:defRPr>
            </a:lvl4pPr>
            <a:lvl5pPr>
              <a:lnSpc>
                <a:spcPct val="150000"/>
              </a:lnSpc>
              <a:defRPr sz="1600">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内容占位符 3"/>
          <p:cNvSpPr>
            <a:spLocks noGrp="1"/>
          </p:cNvSpPr>
          <p:nvPr>
            <p:ph sz="half" idx="2"/>
          </p:nvPr>
        </p:nvSpPr>
        <p:spPr>
          <a:xfrm>
            <a:off x="5981700" y="1825625"/>
            <a:ext cx="5181600" cy="4351338"/>
          </a:xfrm>
        </p:spPr>
        <p:txBody>
          <a:bodyPr>
            <a:normAutofit/>
          </a:bodyPr>
          <a:lstStyle>
            <a:lvl1pPr>
              <a:lnSpc>
                <a:spcPct val="150000"/>
              </a:lnSpc>
              <a:defRPr sz="2000">
                <a:solidFill>
                  <a:schemeClr val="tx1">
                    <a:lumMod val="75000"/>
                    <a:lumOff val="25000"/>
                  </a:schemeClr>
                </a:solidFill>
              </a:defRPr>
            </a:lvl1pPr>
            <a:lvl2pPr>
              <a:lnSpc>
                <a:spcPct val="150000"/>
              </a:lnSpc>
              <a:defRPr sz="1800">
                <a:solidFill>
                  <a:schemeClr val="tx1">
                    <a:lumMod val="75000"/>
                    <a:lumOff val="25000"/>
                  </a:schemeClr>
                </a:solidFill>
              </a:defRPr>
            </a:lvl2pPr>
            <a:lvl3pPr>
              <a:lnSpc>
                <a:spcPct val="150000"/>
              </a:lnSpc>
              <a:defRPr sz="1600">
                <a:solidFill>
                  <a:schemeClr val="tx1">
                    <a:lumMod val="75000"/>
                    <a:lumOff val="25000"/>
                  </a:schemeClr>
                </a:solidFill>
              </a:defRPr>
            </a:lvl3pPr>
            <a:lvl4pPr>
              <a:lnSpc>
                <a:spcPct val="150000"/>
              </a:lnSpc>
              <a:defRPr sz="1600">
                <a:solidFill>
                  <a:schemeClr val="tx1">
                    <a:lumMod val="75000"/>
                    <a:lumOff val="25000"/>
                  </a:schemeClr>
                </a:solidFill>
              </a:defRPr>
            </a:lvl4pPr>
            <a:lvl5pPr>
              <a:lnSpc>
                <a:spcPct val="150000"/>
              </a:lnSpc>
              <a:defRPr sz="1600">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nvPr>
        </p:nvSpPr>
        <p:spPr/>
        <p:txBody>
          <a:bodyPr/>
          <a:lstStyle/>
          <a:p>
            <a:fld id="{760FBDFE-C587-4B4C-A407-44438C67B59E}" type="datetimeFigureOut">
              <a:rPr lang="zh-CN" altLang="en-US" smtClean="0"/>
              <a:t>2024/5/9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7" name="日期占位符 6"/>
          <p:cNvSpPr>
            <a:spLocks noGrp="1"/>
          </p:cNvSpPr>
          <p:nvPr>
            <p:ph type="dt" sz="half" idx="10"/>
          </p:nvPr>
        </p:nvSpPr>
        <p:spPr/>
        <p:txBody>
          <a:bodyPr/>
          <a:lstStyle/>
          <a:p>
            <a:fld id="{760FBDFE-C587-4B4C-A407-44438C67B59E}" type="datetimeFigureOut">
              <a:rPr lang="zh-CN" altLang="en-US" smtClean="0"/>
              <a:t>2024/5/9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2766219"/>
            <a:ext cx="10515600" cy="1325563"/>
          </a:xfrm>
        </p:spPr>
        <p:txBody>
          <a:bodyPr>
            <a:normAutofit/>
          </a:bodyPr>
          <a:lstStyle>
            <a:lvl1pPr algn="ctr">
              <a:defRPr sz="4800" b="0">
                <a:effectLst>
                  <a:outerShdw blurRad="38100" dist="38100" dir="2700000" algn="tl">
                    <a:srgbClr val="000000">
                      <a:alpha val="43137"/>
                    </a:srgbClr>
                  </a:outerShdw>
                </a:effectLst>
              </a:defRPr>
            </a:lvl1pPr>
          </a:lstStyle>
          <a:p>
            <a:r>
              <a:rPr lang="zh-CN" altLang="en-US" dirty="0"/>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2024/5/9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t>2024/5/9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646747" y="127000"/>
            <a:ext cx="4165200" cy="1600200"/>
          </a:xfrm>
        </p:spPr>
        <p:txBody>
          <a:bodyPr anchor="ctr" anchorCtr="0">
            <a:normAutofit/>
          </a:bodyPr>
          <a:lstStyle>
            <a:lvl1pPr>
              <a:defRPr sz="2400" b="1">
                <a:effectLst>
                  <a:outerShdw blurRad="38100" dist="38100" dir="2700000" algn="tl">
                    <a:srgbClr val="000000">
                      <a:alpha val="43137"/>
                    </a:srgbClr>
                  </a:outerShdw>
                </a:effectLst>
              </a:defRPr>
            </a:lvl1pPr>
          </a:lstStyle>
          <a:p>
            <a:r>
              <a:rPr lang="zh-CN" altLang="en-US" dirty="0"/>
              <a:t>单击此处编辑标题</a:t>
            </a:r>
          </a:p>
        </p:txBody>
      </p:sp>
      <p:sp>
        <p:nvSpPr>
          <p:cNvPr id="3" name="图片占位符 2"/>
          <p:cNvSpPr>
            <a:spLocks noGrp="1" noChangeAspect="1"/>
          </p:cNvSpPr>
          <p:nvPr>
            <p:ph type="pic" idx="1"/>
          </p:nvPr>
        </p:nvSpPr>
        <p:spPr>
          <a:xfrm>
            <a:off x="5184000" y="766354"/>
            <a:ext cx="5817375" cy="50944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651827" y="2057400"/>
            <a:ext cx="4165200" cy="3811588"/>
          </a:xfrm>
        </p:spPr>
        <p:txBody>
          <a:bodyPr>
            <a:normAutofit/>
          </a:bodyPr>
          <a:lstStyle>
            <a:lvl1pPr marL="0" indent="0">
              <a:lnSpc>
                <a:spcPct val="15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p>
        </p:txBody>
      </p:sp>
      <p:sp>
        <p:nvSpPr>
          <p:cNvPr id="5" name="日期占位符 4"/>
          <p:cNvSpPr>
            <a:spLocks noGrp="1"/>
          </p:cNvSpPr>
          <p:nvPr>
            <p:ph type="dt" sz="half" idx="10"/>
          </p:nvPr>
        </p:nvSpPr>
        <p:spPr/>
        <p:txBody>
          <a:bodyPr/>
          <a:lstStyle/>
          <a:p>
            <a:fld id="{9EFD9D74-47D9-4702-A33C-335B63B48DBF}" type="datetimeFigureOut">
              <a:rPr lang="zh-CN" altLang="en-US" smtClean="0"/>
              <a:t>2024/5/9</a:t>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824484" y="365125"/>
            <a:ext cx="1529316" cy="5811838"/>
          </a:xfrm>
        </p:spPr>
        <p:txBody>
          <a:bodyPr vert="eaVert">
            <a:normAutofit/>
          </a:bodyPr>
          <a:lstStyle>
            <a:lvl1pPr>
              <a:defRPr sz="3600"/>
            </a:lvl1pPr>
          </a:lstStyle>
          <a:p>
            <a:r>
              <a:rPr lang="zh-CN" altLang="en-US"/>
              <a:t>单击此处编辑母版标题样式</a:t>
            </a:r>
          </a:p>
        </p:txBody>
      </p:sp>
      <p:sp>
        <p:nvSpPr>
          <p:cNvPr id="3" name="竖排文字占位符 2"/>
          <p:cNvSpPr>
            <a:spLocks noGrp="1"/>
          </p:cNvSpPr>
          <p:nvPr>
            <p:ph type="body" orient="vert" idx="1"/>
          </p:nvPr>
        </p:nvSpPr>
        <p:spPr>
          <a:xfrm>
            <a:off x="838200" y="365125"/>
            <a:ext cx="8879958" cy="5811838"/>
          </a:xfrm>
        </p:spPr>
        <p:txBody>
          <a:bodyPr vert="eaVert"/>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t>2024/5/9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t>2024/5/9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sp>
        <p:nvSpPr>
          <p:cNvPr id="7" name="矩形 6"/>
          <p:cNvSpPr/>
          <p:nvPr userDrawn="1">
            <p:custDataLst>
              <p:tags r:id="rId1"/>
            </p:custDataLst>
          </p:nvPr>
        </p:nvSpPr>
        <p:spPr>
          <a:xfrm>
            <a:off x="274320" y="321260"/>
            <a:ext cx="11683455" cy="393053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highlight>
                <a:srgbClr val="1171F1"/>
              </a:highlight>
            </a:endParaRPr>
          </a:p>
        </p:txBody>
      </p:sp>
      <p:sp>
        <p:nvSpPr>
          <p:cNvPr id="8" name="任意形状 8"/>
          <p:cNvSpPr/>
          <p:nvPr userDrawn="1">
            <p:custDataLst>
              <p:tags r:id="rId2"/>
            </p:custDataLst>
          </p:nvPr>
        </p:nvSpPr>
        <p:spPr>
          <a:xfrm>
            <a:off x="9490237" y="321259"/>
            <a:ext cx="2464998" cy="2403231"/>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gs>
              <a:gs pos="99000">
                <a:schemeClr val="tx2">
                  <a:lumMod val="90000"/>
                  <a:alpha val="24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dirty="0">
              <a:highlight>
                <a:srgbClr val="1171F1"/>
              </a:highlight>
            </a:endParaRPr>
          </a:p>
        </p:txBody>
      </p:sp>
      <p:sp>
        <p:nvSpPr>
          <p:cNvPr id="9" name="任意形状 9"/>
          <p:cNvSpPr/>
          <p:nvPr userDrawn="1">
            <p:custDataLst>
              <p:tags r:id="rId3"/>
            </p:custDataLst>
          </p:nvPr>
        </p:nvSpPr>
        <p:spPr>
          <a:xfrm rot="10800000">
            <a:off x="261015" y="2411670"/>
            <a:ext cx="1887415" cy="1840120"/>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10000"/>
                </a:schemeClr>
              </a:gs>
              <a:gs pos="100000">
                <a:schemeClr val="bg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dirty="0">
              <a:highlight>
                <a:srgbClr val="1171F1"/>
              </a:highlight>
            </a:endParaRPr>
          </a:p>
        </p:txBody>
      </p:sp>
      <p:sp>
        <p:nvSpPr>
          <p:cNvPr id="10" name="矩形 9"/>
          <p:cNvSpPr/>
          <p:nvPr userDrawn="1">
            <p:custDataLst>
              <p:tags r:id="rId4"/>
            </p:custDataLst>
          </p:nvPr>
        </p:nvSpPr>
        <p:spPr>
          <a:xfrm>
            <a:off x="9471025" y="6254750"/>
            <a:ext cx="1800225" cy="762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userDrawn="1">
            <p:custDataLst>
              <p:tags r:id="rId5"/>
            </p:custDataLst>
          </p:nvPr>
        </p:nvSpPr>
        <p:spPr>
          <a:xfrm flipV="1">
            <a:off x="750570" y="6305550"/>
            <a:ext cx="715645" cy="762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userDrawn="1">
            <p:custDataLst>
              <p:tags r:id="rId6"/>
            </p:custDataLst>
          </p:nvPr>
        </p:nvSpPr>
        <p:spPr>
          <a:xfrm>
            <a:off x="1555115" y="6306820"/>
            <a:ext cx="88900" cy="762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userDrawn="1">
            <p:custDataLst>
              <p:tags r:id="rId7"/>
            </p:custDataLst>
          </p:nvPr>
        </p:nvSpPr>
        <p:spPr>
          <a:xfrm>
            <a:off x="1731010" y="6306820"/>
            <a:ext cx="253365" cy="762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日期占位符 15"/>
          <p:cNvSpPr>
            <a:spLocks noGrp="1"/>
          </p:cNvSpPr>
          <p:nvPr>
            <p:ph type="dt" sz="half" idx="10"/>
            <p:custDataLst>
              <p:tags r:id="rId8"/>
            </p:custDataLst>
          </p:nvPr>
        </p:nvSpPr>
        <p:spPr/>
        <p:txBody>
          <a:bodyPr/>
          <a:lstStyle/>
          <a:p>
            <a:fld id="{760FBDFE-C587-4B4C-A407-44438C67B59E}" type="datetimeFigureOut">
              <a:rPr lang="zh-CN" altLang="en-US" smtClean="0"/>
              <a:t>2024/5/9</a:t>
            </a:fld>
            <a:endParaRPr lang="zh-CN" altLang="en-US"/>
          </a:p>
        </p:txBody>
      </p:sp>
      <p:sp>
        <p:nvSpPr>
          <p:cNvPr id="17" name="页脚占位符 16"/>
          <p:cNvSpPr>
            <a:spLocks noGrp="1"/>
          </p:cNvSpPr>
          <p:nvPr>
            <p:ph type="ftr" sz="quarter" idx="11"/>
            <p:custDataLst>
              <p:tags r:id="rId9"/>
            </p:custDataLst>
          </p:nvPr>
        </p:nvSpPr>
        <p:spPr/>
        <p:txBody>
          <a:bodyPr/>
          <a:lstStyle/>
          <a:p>
            <a:endParaRPr lang="zh-CN" altLang="en-US" dirty="0"/>
          </a:p>
        </p:txBody>
      </p:sp>
      <p:sp>
        <p:nvSpPr>
          <p:cNvPr id="18" name="灯片编号占位符 17"/>
          <p:cNvSpPr>
            <a:spLocks noGrp="1"/>
          </p:cNvSpPr>
          <p:nvPr>
            <p:ph type="sldNum" sz="quarter" idx="12"/>
            <p:custDataLst>
              <p:tags r:id="rId10"/>
            </p:custDataLst>
          </p:nvPr>
        </p:nvSpPr>
        <p:spPr/>
        <p:txBody>
          <a:bodyPr/>
          <a:lstStyle/>
          <a:p>
            <a:fld id="{49AE70B2-8BF9-45C0-BB95-33D1B9D3A854}" type="slidenum">
              <a:rPr lang="zh-CN" altLang="en-US" smtClean="0"/>
              <a:t>‹#›</a:t>
            </a:fld>
            <a:endParaRPr lang="zh-CN" altLang="en-US" dirty="0"/>
          </a:p>
        </p:txBody>
      </p:sp>
      <p:sp>
        <p:nvSpPr>
          <p:cNvPr id="2" name="标题 1"/>
          <p:cNvSpPr>
            <a:spLocks noGrp="1"/>
          </p:cNvSpPr>
          <p:nvPr>
            <p:ph type="ctrTitle" hasCustomPrompt="1"/>
            <p:custDataLst>
              <p:tags r:id="rId11"/>
            </p:custDataLst>
          </p:nvPr>
        </p:nvSpPr>
        <p:spPr>
          <a:xfrm>
            <a:off x="883644" y="809127"/>
            <a:ext cx="9144000" cy="1896745"/>
          </a:xfrm>
        </p:spPr>
        <p:txBody>
          <a:bodyPr lIns="91440" tIns="45720" rIns="91440" bIns="0" anchor="b" anchorCtr="0">
            <a:normAutofit/>
          </a:bodyPr>
          <a:lstStyle>
            <a:lvl1pPr algn="l">
              <a:defRPr sz="6600" b="1" spc="600" baseline="0">
                <a:latin typeface="Arial" panose="020B0604020202020204" pitchFamily="34" charset="0"/>
              </a:defRPr>
            </a:lvl1pPr>
          </a:lstStyle>
          <a:p>
            <a:r>
              <a:rPr lang="zh-CN" altLang="en-US" dirty="0"/>
              <a:t>单击此处编辑标题</a:t>
            </a:r>
          </a:p>
        </p:txBody>
      </p:sp>
      <p:sp>
        <p:nvSpPr>
          <p:cNvPr id="3" name="副标题 2"/>
          <p:cNvSpPr>
            <a:spLocks noGrp="1"/>
          </p:cNvSpPr>
          <p:nvPr>
            <p:ph type="subTitle" idx="1" hasCustomPrompt="1"/>
            <p:custDataLst>
              <p:tags r:id="rId12"/>
            </p:custDataLst>
          </p:nvPr>
        </p:nvSpPr>
        <p:spPr>
          <a:xfrm>
            <a:off x="883643" y="3017520"/>
            <a:ext cx="9144000" cy="890270"/>
          </a:xfrm>
        </p:spPr>
        <p:txBody>
          <a:bodyPr lIns="91440" tIns="0" rIns="91440" bIns="45720">
            <a:normAutofit/>
          </a:bodyPr>
          <a:lstStyle>
            <a:lvl1pPr marL="0" indent="0" algn="l" eaLnBrk="1" fontAlgn="auto" latinLnBrk="0" hangingPunct="1">
              <a:lnSpc>
                <a:spcPct val="100000"/>
              </a:lnSpc>
              <a:buNone/>
              <a:defRPr sz="2400" u="none" strike="noStrike" kern="1200" cap="none" spc="200" normalizeH="0" baseline="0">
                <a:solidFill>
                  <a:schemeClr val="tx1">
                    <a:lumMod val="75000"/>
                    <a:lumOff val="25000"/>
                  </a:schemeClr>
                </a:solidFill>
                <a:uFillTx/>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p>
        </p:txBody>
      </p:sp>
      <p:sp>
        <p:nvSpPr>
          <p:cNvPr id="5" name="文本占位符 4"/>
          <p:cNvSpPr>
            <a:spLocks noGrp="1"/>
          </p:cNvSpPr>
          <p:nvPr>
            <p:ph type="body" sz="quarter" idx="13" hasCustomPrompt="1"/>
            <p:custDataLst>
              <p:tags r:id="rId13"/>
            </p:custDataLst>
          </p:nvPr>
        </p:nvSpPr>
        <p:spPr>
          <a:xfrm>
            <a:off x="883644" y="5050433"/>
            <a:ext cx="3365430" cy="579657"/>
          </a:xfrm>
        </p:spPr>
        <p:txBody>
          <a:bodyPr lIns="91440" tIns="45720" rIns="91440" bIns="45720">
            <a:normAutofit/>
          </a:bodyPr>
          <a:lstStyle>
            <a:lvl1pPr marL="0" indent="0">
              <a:buNone/>
              <a:defRPr sz="2400" baseline="0">
                <a:solidFill>
                  <a:schemeClr val="accent1"/>
                </a:solidFill>
                <a:latin typeface="Arial" panose="020B0604020202020204" pitchFamily="34" charset="0"/>
              </a:defRPr>
            </a:lvl1pPr>
          </a:lstStyle>
          <a:p>
            <a:pPr lvl="0"/>
            <a:r>
              <a:rPr lang="zh-CN" altLang="en-US" dirty="0"/>
              <a:t>编辑文本</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43234"/>
            <a:ext cx="10852237" cy="441964"/>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accent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p>
        </p:txBody>
      </p:sp>
      <p:sp>
        <p:nvSpPr>
          <p:cNvPr id="3" name="内容占位符 2"/>
          <p:cNvSpPr>
            <a:spLocks noGrp="1"/>
          </p:cNvSpPr>
          <p:nvPr>
            <p:ph idx="1"/>
            <p:custDataLst>
              <p:tags r:id="rId2"/>
            </p:custDataLst>
          </p:nvPr>
        </p:nvSpPr>
        <p:spPr>
          <a:xfrm>
            <a:off x="669882" y="952508"/>
            <a:ext cx="10852237"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2024/5/9</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bg2"/>
        </a:solidFill>
        <a:effectLst/>
      </p:bgPr>
    </p:bg>
    <p:spTree>
      <p:nvGrpSpPr>
        <p:cNvPr id="1" name=""/>
        <p:cNvGrpSpPr/>
        <p:nvPr/>
      </p:nvGrpSpPr>
      <p:grpSpPr>
        <a:xfrm>
          <a:off x="0" y="0"/>
          <a:ext cx="0" cy="0"/>
          <a:chOff x="0" y="0"/>
          <a:chExt cx="0" cy="0"/>
        </a:xfrm>
      </p:grpSpPr>
      <p:sp>
        <p:nvSpPr>
          <p:cNvPr id="14" name="矩形 13"/>
          <p:cNvSpPr/>
          <p:nvPr userDrawn="1">
            <p:custDataLst>
              <p:tags r:id="rId1"/>
            </p:custDataLst>
          </p:nvPr>
        </p:nvSpPr>
        <p:spPr>
          <a:xfrm>
            <a:off x="0" y="6474460"/>
            <a:ext cx="12249150" cy="3835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highlight>
                <a:srgbClr val="1171F1"/>
              </a:highlight>
            </a:endParaRPr>
          </a:p>
        </p:txBody>
      </p:sp>
      <p:sp>
        <p:nvSpPr>
          <p:cNvPr id="2" name="标题 1"/>
          <p:cNvSpPr>
            <a:spLocks noGrp="1"/>
          </p:cNvSpPr>
          <p:nvPr>
            <p:ph type="title" hasCustomPrompt="1"/>
            <p:custDataLst>
              <p:tags r:id="rId2"/>
            </p:custDataLst>
          </p:nvPr>
        </p:nvSpPr>
        <p:spPr>
          <a:xfrm>
            <a:off x="4676775" y="2059757"/>
            <a:ext cx="6243774" cy="922021"/>
          </a:xfrm>
        </p:spPr>
        <p:txBody>
          <a:bodyPr lIns="91440" tIns="45720" rIns="91440" bIns="0" anchor="b" anchorCtr="0">
            <a:normAutofit/>
          </a:bodyPr>
          <a:lstStyle>
            <a:lvl1pPr>
              <a:defRPr sz="5400" u="none" strike="noStrike" kern="1200" cap="none" spc="300" normalizeH="0" baseline="0">
                <a:solidFill>
                  <a:schemeClr val="accent1"/>
                </a:solidFill>
                <a:uFillTx/>
                <a:latin typeface="Arial" panose="020B0604020202020204" pitchFamily="34" charset="0"/>
                <a:ea typeface="微软雅黑" panose="020B0503020204020204" charset="-122"/>
              </a:defRPr>
            </a:lvl1pPr>
          </a:lstStyle>
          <a:p>
            <a:r>
              <a:rPr lang="zh-CN" altLang="en-US" dirty="0"/>
              <a:t>单击此处编辑标题</a:t>
            </a:r>
          </a:p>
        </p:txBody>
      </p:sp>
      <p:sp>
        <p:nvSpPr>
          <p:cNvPr id="3" name="文本占位符 2"/>
          <p:cNvSpPr>
            <a:spLocks noGrp="1"/>
          </p:cNvSpPr>
          <p:nvPr>
            <p:ph type="body" idx="1" hasCustomPrompt="1"/>
            <p:custDataLst>
              <p:tags r:id="rId3"/>
            </p:custDataLst>
          </p:nvPr>
        </p:nvSpPr>
        <p:spPr>
          <a:xfrm>
            <a:off x="4676775" y="3102596"/>
            <a:ext cx="6243774" cy="1401006"/>
          </a:xfrm>
        </p:spPr>
        <p:txBody>
          <a:bodyPr lIns="91440" tIns="0" rIns="91440" bIns="45720">
            <a:normAutofit/>
          </a:bodyPr>
          <a:lstStyle>
            <a:lvl1pPr marL="0" indent="0" eaLnBrk="1" fontAlgn="auto" latinLnBrk="0" hangingPunct="1">
              <a:buNone/>
              <a:defRPr kumimoji="0" lang="zh-CN" altLang="en-US" sz="1800" b="0" i="0" u="none" strike="noStrike" kern="1200" cap="none" spc="150" normalizeH="0" baseline="0" noProof="1">
                <a:solidFill>
                  <a:schemeClr val="tx1">
                    <a:lumMod val="75000"/>
                    <a:lumOff val="25000"/>
                  </a:schemeClr>
                </a:solidFill>
                <a:uFillTx/>
                <a:latin typeface="Arial" panose="020B0604020202020204" pitchFamily="34" charset="0"/>
                <a:ea typeface="微软雅黑" panose="020B050302020402020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2024/5/9</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accent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p>
        </p:txBody>
      </p:sp>
      <p:sp>
        <p:nvSpPr>
          <p:cNvPr id="3" name="内容占位符 2"/>
          <p:cNvSpPr>
            <a:spLocks noGrp="1"/>
          </p:cNvSpPr>
          <p:nvPr>
            <p:ph sz="half" idx="1"/>
            <p:custDataLst>
              <p:tags r:id="rId2"/>
            </p:custDataLst>
          </p:nvPr>
        </p:nvSpPr>
        <p:spPr>
          <a:xfrm>
            <a:off x="676280" y="952508"/>
            <a:ext cx="5283242"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6245227" y="952508"/>
            <a:ext cx="5283242" cy="5388907"/>
          </a:xfrm>
        </p:spPr>
        <p:txBody>
          <a:bodyPr>
            <a:noAutofit/>
          </a:bodyPr>
          <a:lstStyle>
            <a:lvl1pPr>
              <a:defRPr sz="1600" baseline="0">
                <a:solidFill>
                  <a:schemeClr val="tx1">
                    <a:lumMod val="75000"/>
                    <a:lumOff val="25000"/>
                  </a:schemeClr>
                </a:solidFill>
                <a:latin typeface="Arial" panose="020B0604020202020204" pitchFamily="34" charset="0"/>
                <a:ea typeface="微软雅黑" panose="020B0503020204020204" charset="-122"/>
              </a:defRPr>
            </a:lvl1pPr>
            <a:lvl2pPr>
              <a:defRPr sz="1600" baseline="0">
                <a:solidFill>
                  <a:schemeClr val="tx1">
                    <a:lumMod val="75000"/>
                    <a:lumOff val="25000"/>
                  </a:schemeClr>
                </a:solidFill>
                <a:latin typeface="Arial" panose="020B0604020202020204" pitchFamily="34" charset="0"/>
                <a:ea typeface="微软雅黑" panose="020B0503020204020204" charset="-122"/>
              </a:defRPr>
            </a:lvl2pPr>
            <a:lvl3pPr>
              <a:defRPr sz="1600" baseline="0">
                <a:solidFill>
                  <a:schemeClr val="tx1">
                    <a:lumMod val="75000"/>
                    <a:lumOff val="25000"/>
                  </a:schemeClr>
                </a:solidFill>
                <a:latin typeface="Arial" panose="020B0604020202020204" pitchFamily="34" charset="0"/>
                <a:ea typeface="微软雅黑" panose="020B0503020204020204" charset="-122"/>
              </a:defRPr>
            </a:lvl3pPr>
            <a:lvl4pPr>
              <a:defRPr sz="1600" baseline="0">
                <a:solidFill>
                  <a:schemeClr val="tx1">
                    <a:lumMod val="75000"/>
                    <a:lumOff val="25000"/>
                  </a:schemeClr>
                </a:solidFill>
                <a:latin typeface="Arial" panose="020B0604020202020204" pitchFamily="34" charset="0"/>
                <a:ea typeface="微软雅黑" panose="020B0503020204020204" charset="-122"/>
              </a:defRPr>
            </a:lvl4pPr>
            <a:lvl5pPr>
              <a:defRPr sz="1600" baseline="0">
                <a:solidFill>
                  <a:schemeClr val="tx1">
                    <a:lumMod val="75000"/>
                    <a:lumOff val="2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2024/5/9</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accent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p>
        </p:txBody>
      </p:sp>
      <p:sp>
        <p:nvSpPr>
          <p:cNvPr id="3" name="文本占位符 2"/>
          <p:cNvSpPr>
            <a:spLocks noGrp="1"/>
          </p:cNvSpPr>
          <p:nvPr>
            <p:ph type="body" idx="1" hasCustomPrompt="1"/>
            <p:custDataLst>
              <p:tags r:id="rId2"/>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3"/>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5" name="文本占位符 4"/>
          <p:cNvSpPr>
            <a:spLocks noGrp="1"/>
          </p:cNvSpPr>
          <p:nvPr>
            <p:ph type="body" sz="quarter" idx="3" hasCustomPrompt="1"/>
            <p:custDataLst>
              <p:tags r:id="rId4"/>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2024/5/9</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accent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2024/5/9</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2024/5/9</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accent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p>
        </p:txBody>
      </p:sp>
      <p:sp>
        <p:nvSpPr>
          <p:cNvPr id="3" name="图片占位符 2"/>
          <p:cNvSpPr>
            <a:spLocks noGrp="1"/>
          </p:cNvSpPr>
          <p:nvPr>
            <p:ph type="pic" idx="1"/>
            <p:custDataLst>
              <p:tags r:id="rId2"/>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t>2024/5/9</a:t>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t>‹#›</a:t>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sp>
        <p:nvSpPr>
          <p:cNvPr id="2" name="竖排标题 1"/>
          <p:cNvSpPr>
            <a:spLocks noGrp="1"/>
          </p:cNvSpPr>
          <p:nvPr>
            <p:ph type="title" orient="vert"/>
            <p:custDataLst>
              <p:tags r:id="rId1"/>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accent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2"/>
            </p:custDataLst>
          </p:nvPr>
        </p:nvSpPr>
        <p:spPr>
          <a:xfrm>
            <a:off x="669925" y="952500"/>
            <a:ext cx="9828101" cy="5388907"/>
          </a:xfrm>
        </p:spPr>
        <p:txBody>
          <a:bodyPr vert="eaVert"/>
          <a:lstStyle>
            <a:lvl1pPr indent="0" eaLnBrk="1" fontAlgn="auto" latinLnBrk="0" hangingPunct="1">
              <a:defRPr baseline="0">
                <a:solidFill>
                  <a:schemeClr val="tx1">
                    <a:lumMod val="75000"/>
                    <a:lumOff val="25000"/>
                  </a:schemeClr>
                </a:solidFill>
                <a:latin typeface="Arial" panose="020B0604020202020204" pitchFamily="34" charset="0"/>
                <a:ea typeface="微软雅黑" panose="020B0503020204020204" charset="-122"/>
              </a:defRPr>
            </a:lvl1pPr>
            <a:lvl2pPr indent="0" eaLnBrk="1" fontAlgn="auto" latinLnBrk="0" hangingPunct="1">
              <a:defRPr baseline="0">
                <a:solidFill>
                  <a:schemeClr val="tx1">
                    <a:lumMod val="75000"/>
                    <a:lumOff val="25000"/>
                  </a:schemeClr>
                </a:solidFill>
                <a:latin typeface="Arial" panose="020B0604020202020204" pitchFamily="34" charset="0"/>
                <a:ea typeface="微软雅黑" panose="020B0503020204020204" charset="-122"/>
              </a:defRPr>
            </a:lvl2pPr>
            <a:lvl3pPr indent="0" eaLnBrk="1" fontAlgn="auto" latinLnBrk="0" hangingPunct="1">
              <a:defRPr baseline="0">
                <a:solidFill>
                  <a:schemeClr val="tx1">
                    <a:lumMod val="75000"/>
                    <a:lumOff val="25000"/>
                  </a:schemeClr>
                </a:solidFill>
                <a:latin typeface="Arial" panose="020B0604020202020204" pitchFamily="34" charset="0"/>
                <a:ea typeface="微软雅黑" panose="020B0503020204020204" charset="-122"/>
              </a:defRPr>
            </a:lvl3pPr>
            <a:lvl4pPr indent="0" eaLnBrk="1" fontAlgn="auto" latinLnBrk="0" hangingPunct="1">
              <a:defRPr baseline="0">
                <a:solidFill>
                  <a:schemeClr val="tx1">
                    <a:lumMod val="75000"/>
                    <a:lumOff val="25000"/>
                  </a:schemeClr>
                </a:solidFill>
                <a:latin typeface="Arial" panose="020B0604020202020204" pitchFamily="34" charset="0"/>
                <a:ea typeface="微软雅黑" panose="020B0503020204020204" charset="-122"/>
              </a:defRPr>
            </a:lvl4pPr>
            <a:lvl5pPr indent="0" eaLnBrk="1" fontAlgn="auto" latinLnBrk="0" hangingPunct="1">
              <a:defRPr baseline="0">
                <a:solidFill>
                  <a:schemeClr val="tx1">
                    <a:lumMod val="75000"/>
                    <a:lumOff val="2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2024/5/9</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2024/5/9</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69930" y="952508"/>
            <a:ext cx="10852237" cy="5388907"/>
          </a:xfrm>
        </p:spPr>
        <p:txBody>
          <a:bodyPr/>
          <a:lstStyle>
            <a:lvl1pPr>
              <a:defRPr baseline="0">
                <a:solidFill>
                  <a:schemeClr val="tx1">
                    <a:lumMod val="75000"/>
                    <a:lumOff val="25000"/>
                  </a:schemeClr>
                </a:solidFill>
                <a:latin typeface="Arial" panose="020B0604020202020204" pitchFamily="34" charset="0"/>
              </a:defRPr>
            </a:lvl1pPr>
            <a:lvl2pPr>
              <a:defRPr baseline="0">
                <a:solidFill>
                  <a:schemeClr val="tx1">
                    <a:lumMod val="75000"/>
                    <a:lumOff val="25000"/>
                  </a:schemeClr>
                </a:solidFill>
                <a:latin typeface="Arial" panose="020B0604020202020204" pitchFamily="34" charset="0"/>
              </a:defRPr>
            </a:lvl2pPr>
            <a:lvl3pPr>
              <a:defRPr baseline="0">
                <a:solidFill>
                  <a:schemeClr val="tx1">
                    <a:lumMod val="75000"/>
                    <a:lumOff val="25000"/>
                  </a:schemeClr>
                </a:solidFill>
                <a:latin typeface="Arial" panose="020B0604020202020204" pitchFamily="34" charset="0"/>
              </a:defRPr>
            </a:lvl3pPr>
            <a:lvl4pPr>
              <a:defRPr baseline="0">
                <a:solidFill>
                  <a:schemeClr val="tx1">
                    <a:lumMod val="75000"/>
                    <a:lumOff val="25000"/>
                  </a:schemeClr>
                </a:solidFill>
                <a:latin typeface="Arial" panose="020B0604020202020204" pitchFamily="34" charset="0"/>
              </a:defRPr>
            </a:lvl4pPr>
            <a:lvl5pPr>
              <a:defRPr baseline="0">
                <a:solidFill>
                  <a:schemeClr val="tx1">
                    <a:lumMod val="75000"/>
                    <a:lumOff val="25000"/>
                  </a:schemeClr>
                </a:solidFill>
                <a:latin typeface="Arial" panose="020B0604020202020204" pitchFamily="34" charset="0"/>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sp>
        <p:nvSpPr>
          <p:cNvPr id="6" name="矩形 5"/>
          <p:cNvSpPr/>
          <p:nvPr userDrawn="1">
            <p:custDataLst>
              <p:tags r:id="rId1"/>
            </p:custDataLst>
          </p:nvPr>
        </p:nvSpPr>
        <p:spPr>
          <a:xfrm>
            <a:off x="266065" y="313690"/>
            <a:ext cx="11683365" cy="5634990"/>
          </a:xfrm>
          <a:prstGeom prst="rect">
            <a:avLst/>
          </a:prstGeom>
          <a:solidFill>
            <a:schemeClr val="tx2"/>
          </a:solidFill>
          <a:ln w="28575" cmpd="sng">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highlight>
                <a:srgbClr val="1171F1"/>
              </a:highlight>
            </a:endParaRPr>
          </a:p>
        </p:txBody>
      </p:sp>
      <p:sp>
        <p:nvSpPr>
          <p:cNvPr id="9" name="矩形 8"/>
          <p:cNvSpPr/>
          <p:nvPr userDrawn="1">
            <p:custDataLst>
              <p:tags r:id="rId2"/>
            </p:custDataLst>
          </p:nvPr>
        </p:nvSpPr>
        <p:spPr>
          <a:xfrm>
            <a:off x="1422400" y="4064000"/>
            <a:ext cx="5283200" cy="12700"/>
          </a:xfrm>
          <a:prstGeom prst="rect">
            <a:avLst/>
          </a:prstGeom>
          <a:solidFill>
            <a:schemeClr val="accent1">
              <a:lumMod val="50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形状 8"/>
          <p:cNvSpPr/>
          <p:nvPr userDrawn="1">
            <p:custDataLst>
              <p:tags r:id="rId3"/>
            </p:custDataLst>
          </p:nvPr>
        </p:nvSpPr>
        <p:spPr>
          <a:xfrm>
            <a:off x="9480712" y="313004"/>
            <a:ext cx="2464998" cy="2403231"/>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gs>
              <a:gs pos="100000">
                <a:schemeClr val="tx2">
                  <a:lumMod val="90000"/>
                  <a:alpha val="24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dirty="0">
              <a:highlight>
                <a:srgbClr val="1171F1"/>
              </a:highlight>
            </a:endParaRPr>
          </a:p>
        </p:txBody>
      </p:sp>
      <p:sp>
        <p:nvSpPr>
          <p:cNvPr id="8" name="任意形状 9"/>
          <p:cNvSpPr/>
          <p:nvPr userDrawn="1">
            <p:custDataLst>
              <p:tags r:id="rId4"/>
            </p:custDataLst>
          </p:nvPr>
        </p:nvSpPr>
        <p:spPr>
          <a:xfrm rot="10800000">
            <a:off x="261015" y="4113028"/>
            <a:ext cx="1887415" cy="1840120"/>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10000"/>
                </a:schemeClr>
              </a:gs>
              <a:gs pos="99000">
                <a:schemeClr val="bg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dirty="0">
              <a:highlight>
                <a:srgbClr val="1171F1"/>
              </a:highlight>
            </a:endParaRPr>
          </a:p>
        </p:txBody>
      </p:sp>
      <p:sp>
        <p:nvSpPr>
          <p:cNvPr id="2" name="标题 1"/>
          <p:cNvSpPr>
            <a:spLocks noGrp="1"/>
          </p:cNvSpPr>
          <p:nvPr>
            <p:ph type="title" hasCustomPrompt="1"/>
            <p:custDataLst>
              <p:tags r:id="rId5"/>
            </p:custDataLst>
          </p:nvPr>
        </p:nvSpPr>
        <p:spPr>
          <a:xfrm>
            <a:off x="1320799" y="2376714"/>
            <a:ext cx="6653601" cy="1607337"/>
          </a:xfrm>
        </p:spPr>
        <p:txBody>
          <a:bodyPr vert="horz" lIns="91440" tIns="45720" rIns="91440" bIns="0" rtlCol="0" anchor="b" anchorCtr="0">
            <a:normAutofit/>
          </a:bodyPr>
          <a:lstStyle>
            <a:lvl1pPr marL="0" marR="0" algn="l" defTabSz="914400" rtl="0" eaLnBrk="1" fontAlgn="auto" latinLnBrk="0" hangingPunct="1">
              <a:lnSpc>
                <a:spcPct val="100000"/>
              </a:lnSpc>
              <a:buNone/>
              <a:defRPr kumimoji="0" lang="zh-CN" altLang="en-US" sz="9600" b="1" i="0" u="none" strike="noStrike" kern="1200" cap="none" spc="600" normalizeH="0" baseline="0" noProof="1" dirty="0">
                <a:solidFill>
                  <a:schemeClr val="accent1"/>
                </a:solidFill>
                <a:uFillTx/>
                <a:latin typeface="Arial" panose="020B0604020202020204" pitchFamily="34" charset="0"/>
                <a:ea typeface="微软雅黑" panose="020B0503020204020204" charset="-122"/>
                <a:cs typeface="+mj-cs"/>
                <a:sym typeface="+mn-ea"/>
              </a:defRPr>
            </a:lvl1pPr>
          </a:lstStyle>
          <a:p>
            <a:pPr lvl="0"/>
            <a:r>
              <a:rPr dirty="0">
                <a:sym typeface="+mn-ea"/>
              </a:rPr>
              <a:t>编辑标题</a:t>
            </a:r>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t>2024/5/9</a:t>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sp>
        <p:nvSpPr>
          <p:cNvPr id="7" name="任意形状 8"/>
          <p:cNvSpPr/>
          <p:nvPr userDrawn="1">
            <p:custDataLst>
              <p:tags r:id="rId1"/>
            </p:custDataLst>
          </p:nvPr>
        </p:nvSpPr>
        <p:spPr>
          <a:xfrm>
            <a:off x="9727092" y="-51"/>
            <a:ext cx="2464998" cy="2403231"/>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10000"/>
                </a:schemeClr>
              </a:gs>
              <a:gs pos="100000">
                <a:schemeClr val="tx2">
                  <a:lumMod val="90000"/>
                  <a:alpha val="24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dirty="0">
              <a:highlight>
                <a:srgbClr val="1171F1"/>
              </a:highlight>
            </a:endParaRPr>
          </a:p>
        </p:txBody>
      </p:sp>
      <p:sp>
        <p:nvSpPr>
          <p:cNvPr id="6" name="任意形状 8"/>
          <p:cNvSpPr/>
          <p:nvPr userDrawn="1">
            <p:custDataLst>
              <p:tags r:id="rId2"/>
            </p:custDataLst>
          </p:nvPr>
        </p:nvSpPr>
        <p:spPr>
          <a:xfrm rot="10800000">
            <a:off x="0" y="5480050"/>
            <a:ext cx="1412875" cy="1377950"/>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10000"/>
                </a:schemeClr>
              </a:gs>
              <a:gs pos="100000">
                <a:schemeClr val="tx2">
                  <a:lumMod val="90000"/>
                  <a:alpha val="24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dirty="0">
              <a:highlight>
                <a:srgbClr val="1171F1"/>
              </a:highlight>
            </a:endParaRPr>
          </a:p>
        </p:txBody>
      </p:sp>
      <p:sp>
        <p:nvSpPr>
          <p:cNvPr id="2" name="标题 1"/>
          <p:cNvSpPr>
            <a:spLocks noGrp="1"/>
          </p:cNvSpPr>
          <p:nvPr>
            <p:ph type="title"/>
            <p:custDataLst>
              <p:tags r:id="rId3"/>
            </p:custDataLst>
          </p:nvPr>
        </p:nvSpPr>
        <p:spPr/>
        <p:txBody>
          <a:bodyPr>
            <a:normAutofit/>
          </a:bodyPr>
          <a:lstStyle>
            <a:lvl1pPr>
              <a:defRPr baseline="0">
                <a:latin typeface="Arial" panose="020B0604020202020204" pitchFamily="34" charset="0"/>
                <a:ea typeface="微软雅黑" panose="020B0503020204020204" charset="-122"/>
              </a:defRPr>
            </a:lvl1pPr>
          </a:lstStyle>
          <a:p>
            <a:r>
              <a:rPr lang="zh-CN" altLang="en-US" dirty="0"/>
              <a:t>单击此处编辑母版标题样式</a:t>
            </a:r>
          </a:p>
        </p:txBody>
      </p:sp>
      <p:sp>
        <p:nvSpPr>
          <p:cNvPr id="3" name="日期占位符 2"/>
          <p:cNvSpPr>
            <a:spLocks noGrp="1"/>
          </p:cNvSpPr>
          <p:nvPr>
            <p:ph type="dt" sz="half" idx="10"/>
            <p:custDataLst>
              <p:tags r:id="rId4"/>
            </p:custDataLst>
          </p:nvPr>
        </p:nvSpPr>
        <p:spPr/>
        <p:txBody>
          <a:bodyPr/>
          <a:lstStyle/>
          <a:p>
            <a:fld id="{760FBDFE-C587-4B4C-A407-44438C67B59E}" type="datetimeFigureOut">
              <a:rPr lang="zh-CN" altLang="en-US" smtClean="0"/>
              <a:t>2024/5/9</a:t>
            </a:fld>
            <a:endParaRPr lang="zh-CN" altLang="en-US"/>
          </a:p>
        </p:txBody>
      </p:sp>
      <p:sp>
        <p:nvSpPr>
          <p:cNvPr id="4" name="页脚占位符 3"/>
          <p:cNvSpPr>
            <a:spLocks noGrp="1"/>
          </p:cNvSpPr>
          <p:nvPr>
            <p:ph type="ftr" sz="quarter" idx="11"/>
            <p:custDataLst>
              <p:tags r:id="rId5"/>
            </p:custDataLst>
          </p:nvPr>
        </p:nvSpPr>
        <p:spPr/>
        <p:txBody>
          <a:bodyPr/>
          <a:lstStyle/>
          <a:p>
            <a:endParaRPr lang="zh-CN" altLang="en-US" dirty="0"/>
          </a:p>
        </p:txBody>
      </p:sp>
      <p:sp>
        <p:nvSpPr>
          <p:cNvPr id="5" name="灯片编号占位符 4"/>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tx2"/>
        </a:solidFill>
        <a:effectLst/>
      </p:bgPr>
    </p:bg>
    <p:spTree>
      <p:nvGrpSpPr>
        <p:cNvPr id="1" name=""/>
        <p:cNvGrpSpPr/>
        <p:nvPr/>
      </p:nvGrpSpPr>
      <p:grpSpPr>
        <a:xfrm>
          <a:off x="0" y="0"/>
          <a:ext cx="0" cy="0"/>
          <a:chOff x="0" y="0"/>
          <a:chExt cx="0" cy="0"/>
        </a:xfrm>
      </p:grpSpPr>
      <p:sp>
        <p:nvSpPr>
          <p:cNvPr id="11" name="矩形 10"/>
          <p:cNvSpPr/>
          <p:nvPr userDrawn="1">
            <p:custDataLst>
              <p:tags r:id="rId1"/>
            </p:custDataLst>
          </p:nvPr>
        </p:nvSpPr>
        <p:spPr>
          <a:xfrm>
            <a:off x="0" y="0"/>
            <a:ext cx="1219263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custDataLst>
              <p:tags r:id="rId2"/>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hasCustomPrompt="1"/>
            <p:custDataLst>
              <p:tags r:id="rId3"/>
            </p:custDataLst>
          </p:nvPr>
        </p:nvSpPr>
        <p:spPr>
          <a:xfrm>
            <a:off x="1281600" y="1249200"/>
            <a:ext cx="9626400" cy="723600"/>
          </a:xfrm>
        </p:spPr>
        <p:txBody>
          <a:bodyPr anchor="ctr">
            <a:normAutofit/>
          </a:bodyPr>
          <a:lstStyle>
            <a:lvl1pPr>
              <a:defRPr sz="3200" baseline="0">
                <a:solidFill>
                  <a:schemeClr val="accent1"/>
                </a:solidFill>
                <a:latin typeface="Arial" panose="020B0604020202020204" pitchFamily="34" charset="0"/>
                <a:ea typeface="微软雅黑" panose="020B0503020204020204" charset="-122"/>
              </a:defRPr>
            </a:lvl1pPr>
          </a:lstStyle>
          <a:p>
            <a:r>
              <a:rPr lang="zh-CN" altLang="en-US" dirty="0"/>
              <a:t>单击此处编辑标题</a:t>
            </a:r>
          </a:p>
        </p:txBody>
      </p:sp>
      <p:sp>
        <p:nvSpPr>
          <p:cNvPr id="7" name="内容占位符 6"/>
          <p:cNvSpPr>
            <a:spLocks noGrp="1"/>
          </p:cNvSpPr>
          <p:nvPr>
            <p:ph sz="quarter" idx="13"/>
            <p:custDataLst>
              <p:tags r:id="rId4"/>
            </p:custDataLst>
          </p:nvPr>
        </p:nvSpPr>
        <p:spPr>
          <a:xfrm>
            <a:off x="1281113" y="2163600"/>
            <a:ext cx="9626600" cy="3445200"/>
          </a:xfrm>
        </p:spPr>
        <p:txBody>
          <a:bodyPr/>
          <a:lstStyle>
            <a:lvl1pPr>
              <a:defRPr baseline="0">
                <a:solidFill>
                  <a:schemeClr val="tx1">
                    <a:lumMod val="75000"/>
                    <a:lumOff val="25000"/>
                  </a:schemeClr>
                </a:solidFill>
                <a:latin typeface="Arial" panose="020B0604020202020204" pitchFamily="34" charset="0"/>
                <a:ea typeface="微软雅黑" panose="020B0503020204020204" charset="-122"/>
              </a:defRPr>
            </a:lvl1pPr>
            <a:lvl2pPr>
              <a:defRPr baseline="0">
                <a:solidFill>
                  <a:schemeClr val="tx1">
                    <a:lumMod val="75000"/>
                    <a:lumOff val="25000"/>
                  </a:schemeClr>
                </a:solidFill>
                <a:latin typeface="Arial" panose="020B0604020202020204" pitchFamily="34" charset="0"/>
                <a:ea typeface="微软雅黑" panose="020B0503020204020204" charset="-122"/>
              </a:defRPr>
            </a:lvl2pPr>
            <a:lvl3pPr>
              <a:defRPr baseline="0">
                <a:solidFill>
                  <a:schemeClr val="tx1">
                    <a:lumMod val="75000"/>
                    <a:lumOff val="25000"/>
                  </a:schemeClr>
                </a:solidFill>
                <a:latin typeface="Arial" panose="020B0604020202020204" pitchFamily="34" charset="0"/>
                <a:ea typeface="微软雅黑" panose="020B0503020204020204" charset="-122"/>
              </a:defRPr>
            </a:lvl3pPr>
            <a:lvl4pPr>
              <a:defRPr baseline="0">
                <a:solidFill>
                  <a:schemeClr val="tx1">
                    <a:lumMod val="75000"/>
                    <a:lumOff val="25000"/>
                  </a:schemeClr>
                </a:solidFill>
                <a:latin typeface="Arial" panose="020B0604020202020204" pitchFamily="34" charset="0"/>
                <a:ea typeface="微软雅黑" panose="020B0503020204020204" charset="-122"/>
              </a:defRPr>
            </a:lvl4pPr>
            <a:lvl5pPr>
              <a:defRPr baseline="0">
                <a:solidFill>
                  <a:schemeClr val="tx1">
                    <a:lumMod val="75000"/>
                    <a:lumOff val="2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3" name="日期占位符 2"/>
          <p:cNvSpPr>
            <a:spLocks noGrp="1"/>
          </p:cNvSpPr>
          <p:nvPr>
            <p:ph type="dt" sz="half" idx="10"/>
            <p:custDataLst>
              <p:tags r:id="rId5"/>
            </p:custDataLst>
          </p:nvPr>
        </p:nvSpPr>
        <p:spPr/>
        <p:txBody>
          <a:bodyPr/>
          <a:lstStyle/>
          <a:p>
            <a:fld id="{760FBDFE-C587-4B4C-A407-44438C67B59E}" type="datetimeFigureOut">
              <a:rPr lang="zh-CN" altLang="en-US" smtClean="0"/>
              <a:t>2024/5/9</a:t>
            </a:fld>
            <a:endParaRPr lang="zh-CN" altLang="en-US"/>
          </a:p>
        </p:txBody>
      </p:sp>
      <p:sp>
        <p:nvSpPr>
          <p:cNvPr id="4" name="页脚占位符 3"/>
          <p:cNvSpPr>
            <a:spLocks noGrp="1"/>
          </p:cNvSpPr>
          <p:nvPr>
            <p:ph type="ftr" sz="quarter" idx="11"/>
            <p:custDataLst>
              <p:tags r:id="rId6"/>
            </p:custDataLst>
          </p:nvPr>
        </p:nvSpPr>
        <p:spPr/>
        <p:txBody>
          <a:body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1"/>
            </p:custDataLst>
          </p:nvPr>
        </p:nvSpPr>
        <p:spPr>
          <a:xfrm>
            <a:off x="0" y="0"/>
            <a:ext cx="4823460" cy="6866255"/>
          </a:xfrm>
          <a:prstGeom prst="rect">
            <a:avLst/>
          </a:prstGeom>
          <a:solidFill>
            <a:schemeClr val="tx2">
              <a:alpha val="7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sym typeface="+mn-ea"/>
            </a:endParaRPr>
          </a:p>
        </p:txBody>
      </p:sp>
      <p:sp>
        <p:nvSpPr>
          <p:cNvPr id="6" name="任意形状 8"/>
          <p:cNvSpPr/>
          <p:nvPr userDrawn="1">
            <p:custDataLst>
              <p:tags r:id="rId2"/>
            </p:custDataLst>
          </p:nvPr>
        </p:nvSpPr>
        <p:spPr>
          <a:xfrm rot="16200000">
            <a:off x="-21591" y="25773"/>
            <a:ext cx="1741805" cy="1698625"/>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gs>
              <a:gs pos="100000">
                <a:schemeClr val="tx2">
                  <a:lumMod val="90000"/>
                  <a:alpha val="24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dirty="0">
              <a:highlight>
                <a:srgbClr val="1171F1"/>
              </a:highlight>
            </a:endParaRPr>
          </a:p>
        </p:txBody>
      </p:sp>
      <p:sp>
        <p:nvSpPr>
          <p:cNvPr id="10" name="任意形状 9"/>
          <p:cNvSpPr/>
          <p:nvPr userDrawn="1">
            <p:custDataLst>
              <p:tags r:id="rId3"/>
            </p:custDataLst>
          </p:nvPr>
        </p:nvSpPr>
        <p:spPr>
          <a:xfrm rot="10800000">
            <a:off x="0" y="5913755"/>
            <a:ext cx="976630" cy="952500"/>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tx2">
                  <a:lumMod val="90000"/>
                  <a:alpha val="24000"/>
                </a:schemeClr>
              </a:gs>
              <a:gs pos="100000">
                <a:schemeClr val="bg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dirty="0">
              <a:highlight>
                <a:srgbClr val="1171F1"/>
              </a:highlight>
            </a:endParaRPr>
          </a:p>
        </p:txBody>
      </p:sp>
      <p:sp>
        <p:nvSpPr>
          <p:cNvPr id="2" name="标题 1"/>
          <p:cNvSpPr>
            <a:spLocks noGrp="1"/>
          </p:cNvSpPr>
          <p:nvPr>
            <p:ph type="title" hasCustomPrompt="1"/>
            <p:custDataLst>
              <p:tags r:id="rId4"/>
            </p:custDataLst>
          </p:nvPr>
        </p:nvSpPr>
        <p:spPr>
          <a:xfrm>
            <a:off x="583200" y="770400"/>
            <a:ext cx="3960000" cy="882000"/>
          </a:xfrm>
        </p:spPr>
        <p:txBody>
          <a:bodyPr anchor="ctr">
            <a:normAutofit/>
          </a:bodyPr>
          <a:lstStyle>
            <a:lvl1pPr>
              <a:defRPr sz="3600" baseline="0">
                <a:solidFill>
                  <a:schemeClr val="accent1"/>
                </a:solidFill>
                <a:latin typeface="Arial" panose="020B0604020202020204" pitchFamily="34" charset="0"/>
                <a:ea typeface="微软雅黑" panose="020B0503020204020204" charset="-122"/>
              </a:defRPr>
            </a:lvl1pPr>
          </a:lstStyle>
          <a:p>
            <a:r>
              <a:rPr lang="zh-CN" altLang="en-US" dirty="0"/>
              <a:t>单击编辑标题</a:t>
            </a:r>
          </a:p>
        </p:txBody>
      </p:sp>
      <p:sp>
        <p:nvSpPr>
          <p:cNvPr id="3" name="日期占位符 2"/>
          <p:cNvSpPr>
            <a:spLocks noGrp="1"/>
          </p:cNvSpPr>
          <p:nvPr>
            <p:ph type="dt" sz="half" idx="10"/>
            <p:custDataLst>
              <p:tags r:id="rId5"/>
            </p:custDataLst>
          </p:nvPr>
        </p:nvSpPr>
        <p:spPr/>
        <p:txBody>
          <a:bodyPr/>
          <a:lstStyle/>
          <a:p>
            <a:fld id="{760FBDFE-C587-4B4C-A407-44438C67B59E}" type="datetimeFigureOut">
              <a:rPr lang="zh-CN" altLang="en-US" smtClean="0"/>
              <a:t>2024/5/9</a:t>
            </a:fld>
            <a:endParaRPr lang="zh-CN" altLang="en-US"/>
          </a:p>
        </p:txBody>
      </p:sp>
      <p:sp>
        <p:nvSpPr>
          <p:cNvPr id="4" name="页脚占位符 3"/>
          <p:cNvSpPr>
            <a:spLocks noGrp="1"/>
          </p:cNvSpPr>
          <p:nvPr>
            <p:ph type="ftr" sz="quarter" idx="11"/>
            <p:custDataLst>
              <p:tags r:id="rId6"/>
            </p:custDataLst>
          </p:nvPr>
        </p:nvSpPr>
        <p:spPr/>
        <p:txBody>
          <a:body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8"/>
            </p:custDataLst>
          </p:nvPr>
        </p:nvSpPr>
        <p:spPr>
          <a:xfrm>
            <a:off x="586800" y="1764000"/>
            <a:ext cx="3956400" cy="4093200"/>
          </a:xfrm>
        </p:spPr>
        <p:txBody>
          <a:bodyPr/>
          <a:lstStyle>
            <a:lvl1pPr>
              <a:defRPr baseline="0">
                <a:solidFill>
                  <a:schemeClr val="tx1">
                    <a:lumMod val="75000"/>
                    <a:lumOff val="25000"/>
                  </a:schemeClr>
                </a:solidFill>
                <a:latin typeface="Arial" panose="020B0604020202020204" pitchFamily="34" charset="0"/>
                <a:ea typeface="微软雅黑" panose="020B0503020204020204" charset="-122"/>
              </a:defRPr>
            </a:lvl1pPr>
            <a:lvl2pPr>
              <a:defRPr baseline="0">
                <a:solidFill>
                  <a:schemeClr val="tx1">
                    <a:lumMod val="75000"/>
                    <a:lumOff val="25000"/>
                  </a:schemeClr>
                </a:solidFill>
                <a:latin typeface="Arial" panose="020B0604020202020204" pitchFamily="34" charset="0"/>
                <a:ea typeface="微软雅黑" panose="020B0503020204020204" charset="-122"/>
              </a:defRPr>
            </a:lvl2pPr>
            <a:lvl3pPr>
              <a:defRPr baseline="0">
                <a:solidFill>
                  <a:schemeClr val="tx1">
                    <a:lumMod val="75000"/>
                    <a:lumOff val="25000"/>
                  </a:schemeClr>
                </a:solidFill>
                <a:latin typeface="Arial" panose="020B0604020202020204" pitchFamily="34" charset="0"/>
                <a:ea typeface="微软雅黑" panose="020B0503020204020204" charset="-122"/>
              </a:defRPr>
            </a:lvl3pPr>
            <a:lvl4pPr>
              <a:defRPr baseline="0">
                <a:solidFill>
                  <a:schemeClr val="tx1">
                    <a:lumMod val="75000"/>
                    <a:lumOff val="25000"/>
                  </a:schemeClr>
                </a:solidFill>
                <a:latin typeface="Arial" panose="020B0604020202020204" pitchFamily="34" charset="0"/>
                <a:ea typeface="微软雅黑" panose="020B0503020204020204" charset="-122"/>
              </a:defRPr>
            </a:lvl4pPr>
            <a:lvl5pPr>
              <a:defRPr baseline="0">
                <a:solidFill>
                  <a:schemeClr val="tx1">
                    <a:lumMod val="75000"/>
                    <a:lumOff val="2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内容占位符 8"/>
          <p:cNvSpPr>
            <a:spLocks noGrp="1"/>
          </p:cNvSpPr>
          <p:nvPr>
            <p:ph sz="quarter" idx="14"/>
            <p:custDataLst>
              <p:tags r:id="rId9"/>
            </p:custDataLst>
          </p:nvPr>
        </p:nvSpPr>
        <p:spPr>
          <a:xfrm>
            <a:off x="5101200" y="769938"/>
            <a:ext cx="6480000" cy="5087937"/>
          </a:xfrm>
        </p:spPr>
        <p:txBody>
          <a:bodyPr/>
          <a:lstStyle>
            <a:lvl1pPr>
              <a:defRPr baseline="0">
                <a:solidFill>
                  <a:schemeClr val="tx1">
                    <a:lumMod val="75000"/>
                    <a:lumOff val="25000"/>
                  </a:schemeClr>
                </a:solidFill>
                <a:latin typeface="Arial" panose="020B0604020202020204" pitchFamily="34" charset="0"/>
                <a:ea typeface="微软雅黑" panose="020B0503020204020204" charset="-122"/>
              </a:defRPr>
            </a:lvl1pPr>
            <a:lvl2pPr>
              <a:defRPr baseline="0">
                <a:solidFill>
                  <a:schemeClr val="tx1">
                    <a:lumMod val="75000"/>
                    <a:lumOff val="25000"/>
                  </a:schemeClr>
                </a:solidFill>
                <a:latin typeface="Arial" panose="020B0604020202020204" pitchFamily="34" charset="0"/>
                <a:ea typeface="微软雅黑" panose="020B0503020204020204" charset="-122"/>
              </a:defRPr>
            </a:lvl2pPr>
            <a:lvl3pPr>
              <a:defRPr baseline="0">
                <a:solidFill>
                  <a:schemeClr val="tx1">
                    <a:lumMod val="75000"/>
                    <a:lumOff val="25000"/>
                  </a:schemeClr>
                </a:solidFill>
                <a:latin typeface="Arial" panose="020B0604020202020204" pitchFamily="34" charset="0"/>
                <a:ea typeface="微软雅黑" panose="020B0503020204020204" charset="-122"/>
              </a:defRPr>
            </a:lvl3pPr>
            <a:lvl4pPr>
              <a:defRPr baseline="0">
                <a:solidFill>
                  <a:schemeClr val="tx1">
                    <a:lumMod val="75000"/>
                    <a:lumOff val="25000"/>
                  </a:schemeClr>
                </a:solidFill>
                <a:latin typeface="Arial" panose="020B0604020202020204" pitchFamily="34" charset="0"/>
                <a:ea typeface="微软雅黑" panose="020B0503020204020204" charset="-122"/>
              </a:defRPr>
            </a:lvl4pPr>
            <a:lvl5pPr>
              <a:defRPr baseline="0">
                <a:solidFill>
                  <a:schemeClr val="tx1">
                    <a:lumMod val="75000"/>
                    <a:lumOff val="2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0"/>
            <a:ext cx="12192000" cy="2663825"/>
          </a:xfrm>
          <a:prstGeom prst="rect">
            <a:avLst/>
          </a:prstGeom>
          <a:solidFill>
            <a:schemeClr val="tx2">
              <a:alpha val="7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8" name="任意形状 9"/>
          <p:cNvSpPr/>
          <p:nvPr userDrawn="1">
            <p:custDataLst>
              <p:tags r:id="rId2"/>
            </p:custDataLst>
          </p:nvPr>
        </p:nvSpPr>
        <p:spPr>
          <a:xfrm rot="16200000">
            <a:off x="-18383" y="15240"/>
            <a:ext cx="1243965" cy="1213485"/>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tx2">
                  <a:lumMod val="90000"/>
                  <a:alpha val="24000"/>
                </a:schemeClr>
              </a:gs>
              <a:gs pos="100000">
                <a:schemeClr val="bg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dirty="0">
              <a:highlight>
                <a:srgbClr val="1171F1"/>
              </a:highlight>
            </a:endParaRPr>
          </a:p>
        </p:txBody>
      </p:sp>
      <p:sp>
        <p:nvSpPr>
          <p:cNvPr id="6" name="任意形状 8"/>
          <p:cNvSpPr/>
          <p:nvPr userDrawn="1">
            <p:custDataLst>
              <p:tags r:id="rId3"/>
            </p:custDataLst>
          </p:nvPr>
        </p:nvSpPr>
        <p:spPr>
          <a:xfrm>
            <a:off x="10344785" y="0"/>
            <a:ext cx="1847215" cy="1801495"/>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gs>
              <a:gs pos="100000">
                <a:schemeClr val="tx2">
                  <a:lumMod val="90000"/>
                  <a:alpha val="24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dirty="0">
              <a:highlight>
                <a:srgbClr val="1171F1"/>
              </a:highlight>
            </a:endParaRPr>
          </a:p>
        </p:txBody>
      </p:sp>
      <p:sp>
        <p:nvSpPr>
          <p:cNvPr id="2" name="标题 1"/>
          <p:cNvSpPr>
            <a:spLocks noGrp="1"/>
          </p:cNvSpPr>
          <p:nvPr>
            <p:ph type="title"/>
            <p:custDataLst>
              <p:tags r:id="rId4"/>
            </p:custDataLst>
          </p:nvPr>
        </p:nvSpPr>
        <p:spPr>
          <a:xfrm>
            <a:off x="612000" y="781200"/>
            <a:ext cx="10976400" cy="626400"/>
          </a:xfrm>
        </p:spPr>
        <p:txBody>
          <a:bodyPr anchor="ctr">
            <a:normAutofit/>
          </a:bodyPr>
          <a:lstStyle>
            <a:lvl1pPr algn="ctr">
              <a:defRPr sz="3600" baseline="0">
                <a:solidFill>
                  <a:schemeClr val="accent1"/>
                </a:solidFill>
                <a:latin typeface="Arial" panose="020B0604020202020204" pitchFamily="34" charset="0"/>
                <a:ea typeface="微软雅黑" panose="020B0503020204020204" charset="-122"/>
              </a:defRPr>
            </a:lvl1pPr>
          </a:lstStyle>
          <a:p>
            <a:r>
              <a:rPr lang="zh-CN" altLang="en-US" dirty="0"/>
              <a:t>单击此处编辑母版标题样式</a:t>
            </a:r>
          </a:p>
        </p:txBody>
      </p:sp>
      <p:sp>
        <p:nvSpPr>
          <p:cNvPr id="3" name="日期占位符 2"/>
          <p:cNvSpPr>
            <a:spLocks noGrp="1"/>
          </p:cNvSpPr>
          <p:nvPr>
            <p:ph type="dt" sz="half" idx="10"/>
            <p:custDataLst>
              <p:tags r:id="rId5"/>
            </p:custDataLst>
          </p:nvPr>
        </p:nvSpPr>
        <p:spPr/>
        <p:txBody>
          <a:bodyPr/>
          <a:lstStyle/>
          <a:p>
            <a:fld id="{760FBDFE-C587-4B4C-A407-44438C67B59E}" type="datetimeFigureOut">
              <a:rPr lang="zh-CN" altLang="en-US" smtClean="0"/>
              <a:t>2024/5/9</a:t>
            </a:fld>
            <a:endParaRPr lang="zh-CN" altLang="en-US"/>
          </a:p>
        </p:txBody>
      </p:sp>
      <p:sp>
        <p:nvSpPr>
          <p:cNvPr id="4" name="页脚占位符 3"/>
          <p:cNvSpPr>
            <a:spLocks noGrp="1"/>
          </p:cNvSpPr>
          <p:nvPr>
            <p:ph type="ftr" sz="quarter" idx="11"/>
            <p:custDataLst>
              <p:tags r:id="rId6"/>
            </p:custDataLst>
          </p:nvPr>
        </p:nvSpPr>
        <p:spPr/>
        <p:txBody>
          <a:body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8"/>
            </p:custDataLst>
          </p:nvPr>
        </p:nvSpPr>
        <p:spPr>
          <a:xfrm>
            <a:off x="612000" y="1659600"/>
            <a:ext cx="10975975" cy="828000"/>
          </a:xfrm>
        </p:spPr>
        <p:txBody>
          <a:bodyPr/>
          <a:lstStyle>
            <a:lvl1pPr algn="ctr">
              <a:defRPr baseline="0">
                <a:solidFill>
                  <a:schemeClr val="tx1">
                    <a:lumMod val="75000"/>
                    <a:lumOff val="25000"/>
                  </a:schemeClr>
                </a:solidFill>
                <a:latin typeface="Arial" panose="020B0604020202020204" pitchFamily="34" charset="0"/>
                <a:ea typeface="微软雅黑" panose="020B0503020204020204" charset="-122"/>
              </a:defRPr>
            </a:lvl1pPr>
          </a:lstStyle>
          <a:p>
            <a:pPr lvl="0"/>
            <a:r>
              <a:rPr lang="zh-CN" altLang="en-US" dirty="0"/>
              <a:t>单击此处编辑母版文本样式</a:t>
            </a:r>
          </a:p>
        </p:txBody>
      </p:sp>
      <p:sp>
        <p:nvSpPr>
          <p:cNvPr id="9" name="内容占位符 8"/>
          <p:cNvSpPr>
            <a:spLocks noGrp="1"/>
          </p:cNvSpPr>
          <p:nvPr>
            <p:ph sz="quarter" idx="14"/>
            <p:custDataLst>
              <p:tags r:id="rId9"/>
            </p:custDataLst>
          </p:nvPr>
        </p:nvSpPr>
        <p:spPr>
          <a:xfrm>
            <a:off x="612775" y="2808000"/>
            <a:ext cx="10965600" cy="3430800"/>
          </a:xfrm>
        </p:spPr>
        <p:txBody>
          <a:bodyPr/>
          <a:lstStyle>
            <a:lvl1pPr>
              <a:defRPr baseline="0">
                <a:solidFill>
                  <a:schemeClr val="tx1">
                    <a:lumMod val="75000"/>
                    <a:lumOff val="25000"/>
                  </a:schemeClr>
                </a:solidFill>
                <a:latin typeface="Arial" panose="020B0604020202020204" pitchFamily="34" charset="0"/>
                <a:ea typeface="微软雅黑" panose="020B0503020204020204" charset="-122"/>
              </a:defRPr>
            </a:lvl1pPr>
            <a:lvl2pPr>
              <a:defRPr baseline="0">
                <a:solidFill>
                  <a:schemeClr val="tx1">
                    <a:lumMod val="75000"/>
                    <a:lumOff val="25000"/>
                  </a:schemeClr>
                </a:solidFill>
                <a:latin typeface="Arial" panose="020B0604020202020204" pitchFamily="34" charset="0"/>
                <a:ea typeface="微软雅黑" panose="020B0503020204020204" charset="-122"/>
              </a:defRPr>
            </a:lvl2pPr>
            <a:lvl3pPr>
              <a:defRPr baseline="0">
                <a:solidFill>
                  <a:schemeClr val="tx1">
                    <a:lumMod val="75000"/>
                    <a:lumOff val="25000"/>
                  </a:schemeClr>
                </a:solidFill>
                <a:latin typeface="Arial" panose="020B0604020202020204" pitchFamily="34" charset="0"/>
                <a:ea typeface="微软雅黑" panose="020B0503020204020204" charset="-122"/>
              </a:defRPr>
            </a:lvl3pPr>
            <a:lvl4pPr>
              <a:defRPr baseline="0">
                <a:solidFill>
                  <a:schemeClr val="tx1">
                    <a:lumMod val="75000"/>
                    <a:lumOff val="25000"/>
                  </a:schemeClr>
                </a:solidFill>
                <a:latin typeface="Arial" panose="020B0604020202020204" pitchFamily="34" charset="0"/>
                <a:ea typeface="微软雅黑" panose="020B0503020204020204" charset="-122"/>
              </a:defRPr>
            </a:lvl4pPr>
            <a:lvl5pPr>
              <a:defRPr baseline="0">
                <a:solidFill>
                  <a:schemeClr val="tx1">
                    <a:lumMod val="75000"/>
                    <a:lumOff val="2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1"/>
            </p:custDataLst>
          </p:nvPr>
        </p:nvSpPr>
        <p:spPr>
          <a:xfrm>
            <a:off x="3810" y="5029201"/>
            <a:ext cx="12192000" cy="1828799"/>
          </a:xfrm>
          <a:prstGeom prst="rect">
            <a:avLst/>
          </a:prstGeom>
          <a:solidFill>
            <a:schemeClr val="tx2">
              <a:alpha val="7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10" name="任意形状 9"/>
          <p:cNvSpPr/>
          <p:nvPr userDrawn="1">
            <p:custDataLst>
              <p:tags r:id="rId2"/>
            </p:custDataLst>
          </p:nvPr>
        </p:nvSpPr>
        <p:spPr>
          <a:xfrm rot="10800000">
            <a:off x="3810" y="5905500"/>
            <a:ext cx="976630" cy="952500"/>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tx2">
                  <a:lumMod val="90000"/>
                  <a:alpha val="24000"/>
                </a:schemeClr>
              </a:gs>
              <a:gs pos="100000">
                <a:schemeClr val="bg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dirty="0">
              <a:highlight>
                <a:srgbClr val="1171F1"/>
              </a:highlight>
            </a:endParaRPr>
          </a:p>
        </p:txBody>
      </p:sp>
      <p:sp>
        <p:nvSpPr>
          <p:cNvPr id="2" name="标题 1"/>
          <p:cNvSpPr>
            <a:spLocks noGrp="1"/>
          </p:cNvSpPr>
          <p:nvPr>
            <p:ph type="title"/>
            <p:custDataLst>
              <p:tags r:id="rId3"/>
            </p:custDataLst>
          </p:nvPr>
        </p:nvSpPr>
        <p:spPr>
          <a:xfrm>
            <a:off x="604800" y="669600"/>
            <a:ext cx="10976400" cy="565200"/>
          </a:xfrm>
        </p:spPr>
        <p:txBody>
          <a:bodyPr anchor="ctr">
            <a:normAutofit/>
          </a:bodyPr>
          <a:lstStyle>
            <a:lvl1pPr algn="ctr">
              <a:defRPr sz="3200" baseline="0">
                <a:solidFill>
                  <a:schemeClr val="accent1"/>
                </a:solidFill>
                <a:latin typeface="Arial" panose="020B0604020202020204" pitchFamily="34" charset="0"/>
                <a:ea typeface="微软雅黑" panose="020B0503020204020204" charset="-122"/>
              </a:defRPr>
            </a:lvl1pPr>
          </a:lstStyle>
          <a:p>
            <a:r>
              <a:rPr lang="zh-CN" altLang="en-US" dirty="0"/>
              <a:t>单击此处编辑母版标题样式</a:t>
            </a:r>
          </a:p>
        </p:txBody>
      </p:sp>
      <p:sp>
        <p:nvSpPr>
          <p:cNvPr id="3" name="日期占位符 2"/>
          <p:cNvSpPr>
            <a:spLocks noGrp="1"/>
          </p:cNvSpPr>
          <p:nvPr>
            <p:ph type="dt" sz="half" idx="10"/>
            <p:custDataLst>
              <p:tags r:id="rId4"/>
            </p:custDataLst>
          </p:nvPr>
        </p:nvSpPr>
        <p:spPr/>
        <p:txBody>
          <a:bodyPr/>
          <a:lstStyle/>
          <a:p>
            <a:fld id="{760FBDFE-C587-4B4C-A407-44438C67B59E}" type="datetimeFigureOut">
              <a:rPr lang="zh-CN" altLang="en-US" smtClean="0"/>
              <a:t>2024/5/9</a:t>
            </a:fld>
            <a:endParaRPr lang="zh-CN" altLang="en-US"/>
          </a:p>
        </p:txBody>
      </p:sp>
      <p:sp>
        <p:nvSpPr>
          <p:cNvPr id="4" name="页脚占位符 3"/>
          <p:cNvSpPr>
            <a:spLocks noGrp="1"/>
          </p:cNvSpPr>
          <p:nvPr>
            <p:ph type="ftr" sz="quarter" idx="11"/>
            <p:custDataLst>
              <p:tags r:id="rId5"/>
            </p:custDataLst>
          </p:nvPr>
        </p:nvSpPr>
        <p:spPr/>
        <p:txBody>
          <a:bodyPr/>
          <a:lstStyle/>
          <a:p>
            <a:endParaRPr lang="zh-CN" altLang="en-US" dirty="0"/>
          </a:p>
        </p:txBody>
      </p:sp>
      <p:sp>
        <p:nvSpPr>
          <p:cNvPr id="5" name="灯片编号占位符 4"/>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dirty="0"/>
          </a:p>
        </p:txBody>
      </p:sp>
      <p:sp>
        <p:nvSpPr>
          <p:cNvPr id="7" name="内容占位符 6"/>
          <p:cNvSpPr>
            <a:spLocks noGrp="1"/>
          </p:cNvSpPr>
          <p:nvPr>
            <p:ph sz="quarter" idx="13"/>
            <p:custDataLst>
              <p:tags r:id="rId7"/>
            </p:custDataLst>
          </p:nvPr>
        </p:nvSpPr>
        <p:spPr>
          <a:xfrm>
            <a:off x="604837" y="1681200"/>
            <a:ext cx="10990800" cy="3211200"/>
          </a:xfrm>
        </p:spPr>
        <p:txBody>
          <a:bodyPr/>
          <a:lstStyle>
            <a:lvl1pPr>
              <a:defRPr baseline="0">
                <a:solidFill>
                  <a:schemeClr val="tx1">
                    <a:lumMod val="75000"/>
                    <a:lumOff val="25000"/>
                  </a:schemeClr>
                </a:solidFill>
                <a:latin typeface="Arial" panose="020B0604020202020204" pitchFamily="34" charset="0"/>
                <a:ea typeface="微软雅黑" panose="020B0503020204020204" charset="-122"/>
              </a:defRPr>
            </a:lvl1pPr>
            <a:lvl2pPr>
              <a:defRPr baseline="0">
                <a:solidFill>
                  <a:schemeClr val="tx1">
                    <a:lumMod val="75000"/>
                    <a:lumOff val="25000"/>
                  </a:schemeClr>
                </a:solidFill>
                <a:latin typeface="Arial" panose="020B0604020202020204" pitchFamily="34" charset="0"/>
                <a:ea typeface="微软雅黑" panose="020B0503020204020204" charset="-122"/>
              </a:defRPr>
            </a:lvl2pPr>
            <a:lvl3pPr>
              <a:defRPr baseline="0">
                <a:solidFill>
                  <a:schemeClr val="tx1">
                    <a:lumMod val="75000"/>
                    <a:lumOff val="25000"/>
                  </a:schemeClr>
                </a:solidFill>
                <a:latin typeface="Arial" panose="020B0604020202020204" pitchFamily="34" charset="0"/>
                <a:ea typeface="微软雅黑" panose="020B0503020204020204" charset="-122"/>
              </a:defRPr>
            </a:lvl3pPr>
            <a:lvl4pPr>
              <a:defRPr baseline="0">
                <a:solidFill>
                  <a:schemeClr val="tx1">
                    <a:lumMod val="75000"/>
                    <a:lumOff val="25000"/>
                  </a:schemeClr>
                </a:solidFill>
                <a:latin typeface="Arial" panose="020B0604020202020204" pitchFamily="34" charset="0"/>
                <a:ea typeface="微软雅黑" panose="020B0503020204020204" charset="-122"/>
              </a:defRPr>
            </a:lvl4pPr>
            <a:lvl5pPr>
              <a:defRPr baseline="0">
                <a:solidFill>
                  <a:schemeClr val="tx1">
                    <a:lumMod val="75000"/>
                    <a:lumOff val="2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文本占位符 8"/>
          <p:cNvSpPr>
            <a:spLocks noGrp="1"/>
          </p:cNvSpPr>
          <p:nvPr>
            <p:ph type="body" sz="quarter" idx="14"/>
            <p:custDataLst>
              <p:tags r:id="rId8"/>
            </p:custDataLst>
          </p:nvPr>
        </p:nvSpPr>
        <p:spPr>
          <a:xfrm>
            <a:off x="594000" y="5180400"/>
            <a:ext cx="11001600" cy="1011600"/>
          </a:xfrm>
        </p:spPr>
        <p:txBody>
          <a:bodyPr/>
          <a:lstStyle>
            <a:lvl1pPr>
              <a:defRPr baseline="0">
                <a:solidFill>
                  <a:schemeClr val="tx1">
                    <a:lumMod val="75000"/>
                    <a:lumOff val="25000"/>
                  </a:schemeClr>
                </a:solidFill>
                <a:latin typeface="Arial" panose="020B0604020202020204" pitchFamily="34" charset="0"/>
                <a:ea typeface="微软雅黑" panose="020B0503020204020204" charset="-122"/>
              </a:defRPr>
            </a:lvl1pPr>
          </a:lstStyle>
          <a:p>
            <a:pPr lvl="0"/>
            <a:r>
              <a:rPr lang="zh-CN" altLang="en-US" dirty="0"/>
              <a:t>单击此处编辑母版文本样式</a:t>
            </a: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3492"/>
            <a:ext cx="12192000" cy="914400"/>
          </a:xfrm>
          <a:prstGeom prst="rect">
            <a:avLst/>
          </a:prstGeom>
          <a:solidFill>
            <a:schemeClr val="tx2">
              <a:alpha val="7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2"/>
            </p:custDataLst>
          </p:nvPr>
        </p:nvSpPr>
        <p:spPr>
          <a:xfrm>
            <a:off x="579755" y="193040"/>
            <a:ext cx="11037570" cy="521335"/>
          </a:xfrm>
        </p:spPr>
        <p:txBody>
          <a:bodyPr>
            <a:noAutofit/>
          </a:bodyPr>
          <a:lstStyle>
            <a:lvl1pPr>
              <a:defRPr sz="2800" baseline="0">
                <a:solidFill>
                  <a:schemeClr val="accent1"/>
                </a:solidFill>
                <a:latin typeface="Arial" panose="020B0604020202020204" pitchFamily="34" charset="0"/>
                <a:ea typeface="微软雅黑" panose="020B0503020204020204" charset="-122"/>
              </a:defRPr>
            </a:lvl1pPr>
          </a:lstStyle>
          <a:p>
            <a:r>
              <a:rPr lang="zh-CN" altLang="en-US" dirty="0"/>
              <a:t>单击此处编辑母版标题样式</a:t>
            </a: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2024/5/9</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dirty="0"/>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dirty="0"/>
          </a:p>
        </p:txBody>
      </p:sp>
      <p:sp>
        <p:nvSpPr>
          <p:cNvPr id="7" name="内容占位符 6"/>
          <p:cNvSpPr>
            <a:spLocks noGrp="1"/>
          </p:cNvSpPr>
          <p:nvPr>
            <p:ph sz="quarter" idx="13"/>
            <p:custDataLst>
              <p:tags r:id="rId6"/>
            </p:custDataLst>
          </p:nvPr>
        </p:nvSpPr>
        <p:spPr>
          <a:xfrm>
            <a:off x="579600" y="1663200"/>
            <a:ext cx="5342400" cy="2894400"/>
          </a:xfrm>
        </p:spPr>
        <p:txBody>
          <a:bodyPr/>
          <a:lstStyle>
            <a:lvl1pPr>
              <a:defRPr baseline="0">
                <a:solidFill>
                  <a:schemeClr val="tx1">
                    <a:lumMod val="75000"/>
                    <a:lumOff val="25000"/>
                  </a:schemeClr>
                </a:solidFill>
                <a:latin typeface="Arial" panose="020B0604020202020204" pitchFamily="34" charset="0"/>
                <a:ea typeface="微软雅黑" panose="020B0503020204020204" charset="-122"/>
              </a:defRPr>
            </a:lvl1pPr>
            <a:lvl2pPr>
              <a:defRPr baseline="0">
                <a:solidFill>
                  <a:schemeClr val="tx1">
                    <a:lumMod val="75000"/>
                    <a:lumOff val="25000"/>
                  </a:schemeClr>
                </a:solidFill>
                <a:latin typeface="Arial" panose="020B0604020202020204" pitchFamily="34" charset="0"/>
                <a:ea typeface="微软雅黑" panose="020B0503020204020204" charset="-122"/>
              </a:defRPr>
            </a:lvl2pPr>
            <a:lvl3pPr>
              <a:defRPr baseline="0">
                <a:solidFill>
                  <a:schemeClr val="tx1">
                    <a:lumMod val="75000"/>
                    <a:lumOff val="25000"/>
                  </a:schemeClr>
                </a:solidFill>
                <a:latin typeface="Arial" panose="020B0604020202020204" pitchFamily="34" charset="0"/>
                <a:ea typeface="微软雅黑" panose="020B0503020204020204" charset="-122"/>
              </a:defRPr>
            </a:lvl3pPr>
            <a:lvl4pPr>
              <a:defRPr baseline="0">
                <a:solidFill>
                  <a:schemeClr val="tx1">
                    <a:lumMod val="75000"/>
                    <a:lumOff val="25000"/>
                  </a:schemeClr>
                </a:solidFill>
                <a:latin typeface="Arial" panose="020B0604020202020204" pitchFamily="34" charset="0"/>
                <a:ea typeface="微软雅黑" panose="020B0503020204020204" charset="-122"/>
              </a:defRPr>
            </a:lvl4pPr>
            <a:lvl5pPr>
              <a:defRPr baseline="0">
                <a:solidFill>
                  <a:schemeClr val="tx1">
                    <a:lumMod val="75000"/>
                    <a:lumOff val="2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内容占位符 8"/>
          <p:cNvSpPr>
            <a:spLocks noGrp="1"/>
          </p:cNvSpPr>
          <p:nvPr>
            <p:ph sz="quarter" idx="14"/>
            <p:custDataLst>
              <p:tags r:id="rId7"/>
            </p:custDataLst>
          </p:nvPr>
        </p:nvSpPr>
        <p:spPr>
          <a:xfrm>
            <a:off x="6242400" y="1663200"/>
            <a:ext cx="5367600" cy="2894400"/>
          </a:xfrm>
        </p:spPr>
        <p:txBody>
          <a:bodyPr/>
          <a:lstStyle>
            <a:lvl1pPr>
              <a:defRPr baseline="0">
                <a:solidFill>
                  <a:schemeClr val="tx1">
                    <a:lumMod val="75000"/>
                    <a:lumOff val="25000"/>
                  </a:schemeClr>
                </a:solidFill>
                <a:latin typeface="Arial" panose="020B0604020202020204" pitchFamily="34" charset="0"/>
                <a:ea typeface="微软雅黑" panose="020B0503020204020204" charset="-122"/>
              </a:defRPr>
            </a:lvl1pPr>
            <a:lvl2pPr>
              <a:defRPr baseline="0">
                <a:solidFill>
                  <a:schemeClr val="tx1">
                    <a:lumMod val="75000"/>
                    <a:lumOff val="25000"/>
                  </a:schemeClr>
                </a:solidFill>
                <a:latin typeface="Arial" panose="020B0604020202020204" pitchFamily="34" charset="0"/>
                <a:ea typeface="微软雅黑" panose="020B0503020204020204" charset="-122"/>
              </a:defRPr>
            </a:lvl2pPr>
            <a:lvl3pPr>
              <a:defRPr baseline="0">
                <a:solidFill>
                  <a:schemeClr val="tx1">
                    <a:lumMod val="75000"/>
                    <a:lumOff val="25000"/>
                  </a:schemeClr>
                </a:solidFill>
                <a:latin typeface="Arial" panose="020B0604020202020204" pitchFamily="34" charset="0"/>
                <a:ea typeface="微软雅黑" panose="020B0503020204020204" charset="-122"/>
              </a:defRPr>
            </a:lvl3pPr>
            <a:lvl4pPr>
              <a:defRPr baseline="0">
                <a:solidFill>
                  <a:schemeClr val="tx1">
                    <a:lumMod val="75000"/>
                    <a:lumOff val="25000"/>
                  </a:schemeClr>
                </a:solidFill>
                <a:latin typeface="Arial" panose="020B0604020202020204" pitchFamily="34" charset="0"/>
                <a:ea typeface="微软雅黑" panose="020B0503020204020204" charset="-122"/>
              </a:defRPr>
            </a:lvl4pPr>
            <a:lvl5pPr>
              <a:defRPr baseline="0">
                <a:solidFill>
                  <a:schemeClr val="tx1">
                    <a:lumMod val="75000"/>
                    <a:lumOff val="2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1" name="文本占位符 10"/>
          <p:cNvSpPr>
            <a:spLocks noGrp="1"/>
          </p:cNvSpPr>
          <p:nvPr>
            <p:ph type="body" sz="quarter" idx="15"/>
            <p:custDataLst>
              <p:tags r:id="rId8"/>
            </p:custDataLst>
          </p:nvPr>
        </p:nvSpPr>
        <p:spPr>
          <a:xfrm>
            <a:off x="572400" y="4816800"/>
            <a:ext cx="5342400" cy="781200"/>
          </a:xfrm>
        </p:spPr>
        <p:txBody>
          <a:bodyPr/>
          <a:lstStyle>
            <a:lvl1pPr>
              <a:defRPr baseline="0">
                <a:solidFill>
                  <a:schemeClr val="tx1">
                    <a:lumMod val="75000"/>
                    <a:lumOff val="25000"/>
                  </a:schemeClr>
                </a:solidFill>
                <a:latin typeface="Arial" panose="020B0604020202020204" pitchFamily="34" charset="0"/>
                <a:ea typeface="微软雅黑" panose="020B0503020204020204" charset="-122"/>
              </a:defRPr>
            </a:lvl1pPr>
          </a:lstStyle>
          <a:p>
            <a:pPr lvl="0"/>
            <a:r>
              <a:rPr lang="zh-CN" altLang="en-US" dirty="0"/>
              <a:t>单击此处编辑母版文本样式</a:t>
            </a:r>
          </a:p>
        </p:txBody>
      </p:sp>
      <p:sp>
        <p:nvSpPr>
          <p:cNvPr id="13" name="文本占位符 12"/>
          <p:cNvSpPr>
            <a:spLocks noGrp="1"/>
          </p:cNvSpPr>
          <p:nvPr>
            <p:ph type="body" sz="quarter" idx="16"/>
            <p:custDataLst>
              <p:tags r:id="rId9"/>
            </p:custDataLst>
          </p:nvPr>
        </p:nvSpPr>
        <p:spPr>
          <a:xfrm>
            <a:off x="6253200" y="4813200"/>
            <a:ext cx="5367600" cy="781200"/>
          </a:xfrm>
        </p:spPr>
        <p:txBody>
          <a:bodyPr/>
          <a:lstStyle>
            <a:lvl1pPr>
              <a:defRPr baseline="0">
                <a:solidFill>
                  <a:schemeClr val="tx1">
                    <a:lumMod val="75000"/>
                    <a:lumOff val="25000"/>
                  </a:schemeClr>
                </a:solidFill>
                <a:latin typeface="Arial" panose="020B0604020202020204" pitchFamily="34" charset="0"/>
                <a:ea typeface="微软雅黑" panose="020B0503020204020204" charset="-122"/>
              </a:defRPr>
            </a:lvl1pPr>
          </a:lstStyle>
          <a:p>
            <a:pPr lvl="0"/>
            <a:r>
              <a:rPr lang="zh-CN" altLang="en-US" dirty="0"/>
              <a:t>单击此处编辑母版文本样式</a:t>
            </a: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tx2"/>
        </a:solidFill>
        <a:effectLst/>
      </p:bgPr>
    </p:bg>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959224"/>
            <a:ext cx="12192000" cy="4939553"/>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hasCustomPrompt="1"/>
            <p:custDataLst>
              <p:tags r:id="rId2"/>
            </p:custDataLst>
          </p:nvPr>
        </p:nvSpPr>
        <p:spPr>
          <a:xfrm>
            <a:off x="1522800" y="1339200"/>
            <a:ext cx="9144000" cy="2386800"/>
          </a:xfrm>
        </p:spPr>
        <p:txBody>
          <a:bodyPr anchor="b">
            <a:normAutofit/>
          </a:bodyPr>
          <a:lstStyle>
            <a:lvl1pPr algn="ctr">
              <a:defRPr sz="6000" baseline="0">
                <a:solidFill>
                  <a:schemeClr val="accent1"/>
                </a:solidFill>
                <a:latin typeface="Arial" panose="020B0604020202020204" pitchFamily="34" charset="0"/>
                <a:ea typeface="微软雅黑" panose="020B0503020204020204" charset="-122"/>
              </a:defRPr>
            </a:lvl1pPr>
          </a:lstStyle>
          <a:p>
            <a:r>
              <a:rPr lang="zh-CN" altLang="en-US" dirty="0"/>
              <a:t>单击此处编辑标题</a:t>
            </a: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2024/5/9</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dirty="0"/>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6"/>
            </p:custDataLst>
          </p:nvPr>
        </p:nvSpPr>
        <p:spPr>
          <a:xfrm>
            <a:off x="1522413" y="3862800"/>
            <a:ext cx="9144000" cy="1656000"/>
          </a:xfrm>
        </p:spPr>
        <p:txBody>
          <a:bodyPr/>
          <a:lstStyle>
            <a:lvl1pPr algn="ctr">
              <a:defRPr baseline="0">
                <a:solidFill>
                  <a:schemeClr val="tx1">
                    <a:lumMod val="75000"/>
                    <a:lumOff val="25000"/>
                  </a:schemeClr>
                </a:solidFill>
                <a:latin typeface="Arial" panose="020B0604020202020204" pitchFamily="34" charset="0"/>
                <a:ea typeface="微软雅黑" panose="020B0503020204020204" charset="-122"/>
              </a:defRPr>
            </a:lvl1pPr>
          </a:lstStyle>
          <a:p>
            <a:pPr lvl="0"/>
            <a:r>
              <a:rPr lang="zh-CN" altLang="en-US" dirty="0"/>
              <a:t>单击此处编辑母版文本样式</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slideLayout" Target="../slideLayouts/slideLayout23.xml"/><Relationship Id="rId18" Type="http://schemas.openxmlformats.org/officeDocument/2006/relationships/slideLayout" Target="../slideLayouts/slideLayout28.xml"/><Relationship Id="rId3" Type="http://schemas.openxmlformats.org/officeDocument/2006/relationships/slideLayout" Target="../slideLayouts/slideLayout13.xml"/><Relationship Id="rId21" Type="http://schemas.openxmlformats.org/officeDocument/2006/relationships/tags" Target="../tags/tag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17" Type="http://schemas.openxmlformats.org/officeDocument/2006/relationships/slideLayout" Target="../slideLayouts/slideLayout27.xml"/><Relationship Id="rId25" Type="http://schemas.openxmlformats.org/officeDocument/2006/relationships/tags" Target="../tags/tag7.xml"/><Relationship Id="rId2" Type="http://schemas.openxmlformats.org/officeDocument/2006/relationships/slideLayout" Target="../slideLayouts/slideLayout12.xml"/><Relationship Id="rId16" Type="http://schemas.openxmlformats.org/officeDocument/2006/relationships/slideLayout" Target="../slideLayouts/slideLayout26.xml"/><Relationship Id="rId20" Type="http://schemas.openxmlformats.org/officeDocument/2006/relationships/tags" Target="../tags/tag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24" Type="http://schemas.openxmlformats.org/officeDocument/2006/relationships/tags" Target="../tags/tag6.xml"/><Relationship Id="rId5" Type="http://schemas.openxmlformats.org/officeDocument/2006/relationships/slideLayout" Target="../slideLayouts/slideLayout15.xml"/><Relationship Id="rId15" Type="http://schemas.openxmlformats.org/officeDocument/2006/relationships/slideLayout" Target="../slideLayouts/slideLayout25.xml"/><Relationship Id="rId23" Type="http://schemas.openxmlformats.org/officeDocument/2006/relationships/tags" Target="../tags/tag5.xml"/><Relationship Id="rId10" Type="http://schemas.openxmlformats.org/officeDocument/2006/relationships/slideLayout" Target="../slideLayouts/slideLayout20.xml"/><Relationship Id="rId19" Type="http://schemas.openxmlformats.org/officeDocument/2006/relationships/theme" Target="../theme/theme2.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slideLayout" Target="../slideLayouts/slideLayout24.xml"/><Relationship Id="rId22" Type="http://schemas.openxmlformats.org/officeDocument/2006/relationships/tags" Target="../tags/tag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2024/5/9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20"/>
            </p:custDataLst>
          </p:nvPr>
        </p:nvSpPr>
        <p:spPr>
          <a:xfrm>
            <a:off x="669882" y="443230"/>
            <a:ext cx="10852237" cy="441964"/>
          </a:xfrm>
          <a:prstGeom prst="rect">
            <a:avLst/>
          </a:prstGeom>
        </p:spPr>
        <p:txBody>
          <a:bodyPr vert="horz" lIns="101600" tIns="38100" rIns="76200" bIns="38100" rtlCol="0" anchor="t" anchorCtr="0">
            <a:normAutofit/>
          </a:bodyPr>
          <a:lstStyle/>
          <a:p>
            <a:r>
              <a:rPr lang="zh-CN" altLang="en-US" dirty="0"/>
              <a:t>单击此处编辑母版标题样式</a:t>
            </a:r>
          </a:p>
        </p:txBody>
      </p:sp>
      <p:sp>
        <p:nvSpPr>
          <p:cNvPr id="3" name="文本占位符 2"/>
          <p:cNvSpPr>
            <a:spLocks noGrp="1"/>
          </p:cNvSpPr>
          <p:nvPr>
            <p:ph type="body" idx="1"/>
            <p:custDataLst>
              <p:tags r:id="rId21"/>
            </p:custDataLst>
          </p:nvPr>
        </p:nvSpPr>
        <p:spPr>
          <a:xfrm>
            <a:off x="669882" y="952508"/>
            <a:ext cx="10852237" cy="5388907"/>
          </a:xfrm>
          <a:prstGeom prst="rect">
            <a:avLst/>
          </a:prstGeom>
        </p:spPr>
        <p:txBody>
          <a:bodyPr vert="horz" lIns="101600" tIns="0" rIns="82550" bIns="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22"/>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2024/5/9</a:t>
            </a:fld>
            <a:endParaRPr lang="zh-CN" altLang="en-US"/>
          </a:p>
        </p:txBody>
      </p:sp>
      <p:sp>
        <p:nvSpPr>
          <p:cNvPr id="5" name="页脚占位符 4"/>
          <p:cNvSpPr>
            <a:spLocks noGrp="1"/>
          </p:cNvSpPr>
          <p:nvPr>
            <p:ph type="ftr" sz="quarter" idx="3"/>
            <p:custDataLst>
              <p:tags r:id="rId23"/>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24"/>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a:t>
            </a:fld>
            <a:endParaRPr lang="zh-CN" altLang="en-US" dirty="0"/>
          </a:p>
        </p:txBody>
      </p:sp>
      <p:sp>
        <p:nvSpPr>
          <p:cNvPr id="7" name="KSO_TEMPLATE" hidden="1"/>
          <p:cNvSpPr/>
          <p:nvPr userDrawn="1">
            <p:custDataLst>
              <p:tags r:id="rId2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 id="2147483674" r:id="rId15"/>
    <p:sldLayoutId id="2147483675" r:id="rId16"/>
    <p:sldLayoutId id="2147483676" r:id="rId17"/>
    <p:sldLayoutId id="2147483677" r:id="rId18"/>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accent1"/>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tags" Target="../tags/tag131.xml"/><Relationship Id="rId1" Type="http://schemas.openxmlformats.org/officeDocument/2006/relationships/tags" Target="../tags/tag130.xml"/><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tags" Target="../tags/tag139.xml"/><Relationship Id="rId3" Type="http://schemas.openxmlformats.org/officeDocument/2006/relationships/tags" Target="../tags/tag134.xml"/><Relationship Id="rId7" Type="http://schemas.openxmlformats.org/officeDocument/2006/relationships/tags" Target="../tags/tag138.xml"/><Relationship Id="rId2" Type="http://schemas.openxmlformats.org/officeDocument/2006/relationships/tags" Target="../tags/tag133.xml"/><Relationship Id="rId1" Type="http://schemas.openxmlformats.org/officeDocument/2006/relationships/tags" Target="../tags/tag132.xml"/><Relationship Id="rId6" Type="http://schemas.openxmlformats.org/officeDocument/2006/relationships/tags" Target="../tags/tag137.xml"/><Relationship Id="rId11" Type="http://schemas.openxmlformats.org/officeDocument/2006/relationships/notesSlide" Target="../notesSlides/notesSlide2.xml"/><Relationship Id="rId5" Type="http://schemas.openxmlformats.org/officeDocument/2006/relationships/tags" Target="../tags/tag136.xml"/><Relationship Id="rId10" Type="http://schemas.openxmlformats.org/officeDocument/2006/relationships/slideLayout" Target="../slideLayouts/slideLayout17.xml"/><Relationship Id="rId4" Type="http://schemas.openxmlformats.org/officeDocument/2006/relationships/tags" Target="../tags/tag135.xml"/><Relationship Id="rId9" Type="http://schemas.openxmlformats.org/officeDocument/2006/relationships/tags" Target="../tags/tag140.xml"/></Relationships>
</file>

<file path=ppt/slides/_rels/slide3.xml.rels><?xml version="1.0" encoding="UTF-8" standalone="yes"?>
<Relationships xmlns="http://schemas.openxmlformats.org/package/2006/relationships"><Relationship Id="rId3" Type="http://schemas.openxmlformats.org/officeDocument/2006/relationships/tags" Target="../tags/tag143.xml"/><Relationship Id="rId2" Type="http://schemas.openxmlformats.org/officeDocument/2006/relationships/tags" Target="../tags/tag142.xml"/><Relationship Id="rId1" Type="http://schemas.openxmlformats.org/officeDocument/2006/relationships/tags" Target="../tags/tag141.xml"/><Relationship Id="rId6" Type="http://schemas.openxmlformats.org/officeDocument/2006/relationships/image" Target="../media/image2.png"/><Relationship Id="rId5" Type="http://schemas.openxmlformats.org/officeDocument/2006/relationships/slideLayout" Target="../slideLayouts/slideLayout17.xml"/><Relationship Id="rId4" Type="http://schemas.openxmlformats.org/officeDocument/2006/relationships/tags" Target="../tags/tag144.xml"/></Relationships>
</file>

<file path=ppt/slides/_rels/slide4.xml.rels><?xml version="1.0" encoding="UTF-8" standalone="yes"?>
<Relationships xmlns="http://schemas.openxmlformats.org/package/2006/relationships"><Relationship Id="rId8" Type="http://schemas.openxmlformats.org/officeDocument/2006/relationships/tags" Target="../tags/tag152.xml"/><Relationship Id="rId3" Type="http://schemas.openxmlformats.org/officeDocument/2006/relationships/tags" Target="../tags/tag147.xml"/><Relationship Id="rId7" Type="http://schemas.openxmlformats.org/officeDocument/2006/relationships/tags" Target="../tags/tag151.xml"/><Relationship Id="rId2" Type="http://schemas.openxmlformats.org/officeDocument/2006/relationships/tags" Target="../tags/tag146.xml"/><Relationship Id="rId1" Type="http://schemas.openxmlformats.org/officeDocument/2006/relationships/tags" Target="../tags/tag145.xml"/><Relationship Id="rId6" Type="http://schemas.openxmlformats.org/officeDocument/2006/relationships/tags" Target="../tags/tag150.xml"/><Relationship Id="rId11" Type="http://schemas.openxmlformats.org/officeDocument/2006/relationships/slideLayout" Target="../slideLayouts/slideLayout17.xml"/><Relationship Id="rId5" Type="http://schemas.openxmlformats.org/officeDocument/2006/relationships/tags" Target="../tags/tag149.xml"/><Relationship Id="rId10" Type="http://schemas.openxmlformats.org/officeDocument/2006/relationships/tags" Target="../tags/tag154.xml"/><Relationship Id="rId4" Type="http://schemas.openxmlformats.org/officeDocument/2006/relationships/tags" Target="../tags/tag148.xml"/><Relationship Id="rId9" Type="http://schemas.openxmlformats.org/officeDocument/2006/relationships/tags" Target="../tags/tag153.xml"/></Relationships>
</file>

<file path=ppt/slides/_rels/slide5.xml.rels><?xml version="1.0" encoding="UTF-8" standalone="yes"?>
<Relationships xmlns="http://schemas.openxmlformats.org/package/2006/relationships"><Relationship Id="rId3" Type="http://schemas.openxmlformats.org/officeDocument/2006/relationships/tags" Target="../tags/tag157.xml"/><Relationship Id="rId7" Type="http://schemas.openxmlformats.org/officeDocument/2006/relationships/image" Target="../media/image3.jpeg"/><Relationship Id="rId2" Type="http://schemas.openxmlformats.org/officeDocument/2006/relationships/tags" Target="../tags/tag156.xml"/><Relationship Id="rId1" Type="http://schemas.openxmlformats.org/officeDocument/2006/relationships/tags" Target="../tags/tag155.xml"/><Relationship Id="rId6" Type="http://schemas.openxmlformats.org/officeDocument/2006/relationships/slideLayout" Target="../slideLayouts/slideLayout17.xml"/><Relationship Id="rId5" Type="http://schemas.openxmlformats.org/officeDocument/2006/relationships/tags" Target="../tags/tag159.xml"/><Relationship Id="rId4" Type="http://schemas.openxmlformats.org/officeDocument/2006/relationships/tags" Target="../tags/tag158.xml"/></Relationships>
</file>

<file path=ppt/slides/_rels/slide6.xml.rels><?xml version="1.0" encoding="UTF-8" standalone="yes"?>
<Relationships xmlns="http://schemas.openxmlformats.org/package/2006/relationships"><Relationship Id="rId3" Type="http://schemas.openxmlformats.org/officeDocument/2006/relationships/tags" Target="../tags/tag162.xml"/><Relationship Id="rId2" Type="http://schemas.openxmlformats.org/officeDocument/2006/relationships/tags" Target="../tags/tag161.xml"/><Relationship Id="rId1" Type="http://schemas.openxmlformats.org/officeDocument/2006/relationships/tags" Target="../tags/tag160.xml"/><Relationship Id="rId6" Type="http://schemas.openxmlformats.org/officeDocument/2006/relationships/image" Target="../media/image1.png"/><Relationship Id="rId5" Type="http://schemas.openxmlformats.org/officeDocument/2006/relationships/image" Target="../media/image4.png"/><Relationship Id="rId4"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ctrTitle"/>
            <p:custDataLst>
              <p:tags r:id="rId2"/>
            </p:custDataLst>
          </p:nvPr>
        </p:nvSpPr>
        <p:spPr/>
        <p:txBody>
          <a:bodyPr/>
          <a:lstStyle/>
          <a:p>
            <a:r>
              <a:rPr lang="zh-CN" altLang="en-US" dirty="0">
                <a:solidFill>
                  <a:schemeClr val="accent1"/>
                </a:solidFill>
                <a:sym typeface="Arial" panose="020B0604020202020204" pitchFamily="34" charset="0"/>
              </a:rPr>
              <a:t>分销规则</a:t>
            </a:r>
          </a:p>
        </p:txBody>
      </p:sp>
      <p:pic>
        <p:nvPicPr>
          <p:cNvPr id="6" name="图片 5" descr="logoPng"/>
          <p:cNvPicPr>
            <a:picLocks noChangeAspect="1"/>
          </p:cNvPicPr>
          <p:nvPr/>
        </p:nvPicPr>
        <p:blipFill>
          <a:blip r:embed="rId5"/>
          <a:stretch>
            <a:fillRect/>
          </a:stretch>
        </p:blipFill>
        <p:spPr>
          <a:xfrm>
            <a:off x="7440930" y="1598295"/>
            <a:ext cx="4751070" cy="4571365"/>
          </a:xfrm>
          <a:prstGeom prst="rect">
            <a:avLst/>
          </a:prstGeom>
        </p:spPr>
      </p:pic>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流程图: 终止 4"/>
          <p:cNvSpPr/>
          <p:nvPr/>
        </p:nvSpPr>
        <p:spPr>
          <a:xfrm>
            <a:off x="555625" y="636270"/>
            <a:ext cx="2241550" cy="805180"/>
          </a:xfrm>
          <a:prstGeom prst="flowChartTerminator">
            <a:avLst/>
          </a:prstGeom>
          <a:solidFill>
            <a:schemeClr val="accent1">
              <a:lumMod val="20000"/>
              <a:lumOff val="80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9" name="任意形状 8"/>
          <p:cNvSpPr/>
          <p:nvPr userDrawn="1">
            <p:custDataLst>
              <p:tags r:id="rId2"/>
            </p:custDataLst>
          </p:nvPr>
        </p:nvSpPr>
        <p:spPr>
          <a:xfrm>
            <a:off x="9727092" y="-51"/>
            <a:ext cx="2464998" cy="2403231"/>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10000"/>
                </a:schemeClr>
              </a:gs>
              <a:gs pos="100000">
                <a:schemeClr val="tx2">
                  <a:lumMod val="90000"/>
                  <a:alpha val="24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dirty="0">
              <a:solidFill>
                <a:schemeClr val="lt1"/>
              </a:solidFill>
              <a:highlight>
                <a:srgbClr val="1171F1"/>
              </a:highlight>
              <a:latin typeface="微软雅黑" panose="020B0503020204020204" charset="-122"/>
              <a:ea typeface="微软雅黑" panose="020B0503020204020204" charset="-122"/>
            </a:endParaRPr>
          </a:p>
        </p:txBody>
      </p:sp>
      <p:sp>
        <p:nvSpPr>
          <p:cNvPr id="7" name="任意形状 8"/>
          <p:cNvSpPr/>
          <p:nvPr userDrawn="1">
            <p:custDataLst>
              <p:tags r:id="rId3"/>
            </p:custDataLst>
          </p:nvPr>
        </p:nvSpPr>
        <p:spPr>
          <a:xfrm rot="10800000">
            <a:off x="0" y="5480050"/>
            <a:ext cx="1412875" cy="1377950"/>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10000"/>
                </a:schemeClr>
              </a:gs>
              <a:gs pos="100000">
                <a:schemeClr val="tx2">
                  <a:lumMod val="90000"/>
                  <a:alpha val="24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dirty="0">
              <a:solidFill>
                <a:schemeClr val="lt1"/>
              </a:solidFill>
              <a:highlight>
                <a:srgbClr val="1171F1"/>
              </a:highlight>
              <a:latin typeface="微软雅黑" panose="020B0503020204020204" charset="-122"/>
              <a:ea typeface="微软雅黑" panose="020B0503020204020204" charset="-122"/>
            </a:endParaRPr>
          </a:p>
        </p:txBody>
      </p:sp>
      <p:cxnSp>
        <p:nvCxnSpPr>
          <p:cNvPr id="6" name="直接连接符 5"/>
          <p:cNvCxnSpPr/>
          <p:nvPr>
            <p:custDataLst>
              <p:tags r:id="rId4"/>
            </p:custDataLst>
          </p:nvPr>
        </p:nvCxnSpPr>
        <p:spPr>
          <a:xfrm>
            <a:off x="457204" y="304802"/>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grpSp>
        <p:nvGrpSpPr>
          <p:cNvPr id="2" name="组合 1"/>
          <p:cNvGrpSpPr/>
          <p:nvPr>
            <p:custDataLst>
              <p:tags r:id="rId5"/>
            </p:custDataLst>
          </p:nvPr>
        </p:nvGrpSpPr>
        <p:grpSpPr>
          <a:xfrm>
            <a:off x="1471295" y="559435"/>
            <a:ext cx="8770620" cy="5725160"/>
            <a:chOff x="5975" y="2610"/>
            <a:chExt cx="7784" cy="7518"/>
          </a:xfrm>
        </p:grpSpPr>
        <p:sp>
          <p:nvSpPr>
            <p:cNvPr id="4" name="椭圆 3"/>
            <p:cNvSpPr/>
            <p:nvPr>
              <p:custDataLst>
                <p:tags r:id="rId7"/>
              </p:custDataLst>
            </p:nvPr>
          </p:nvSpPr>
          <p:spPr>
            <a:xfrm>
              <a:off x="6474" y="2712"/>
              <a:ext cx="7285" cy="7285"/>
            </a:xfrm>
            <a:prstGeom prst="ellipse">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8" name="椭圆 7"/>
            <p:cNvSpPr/>
            <p:nvPr>
              <p:custDataLst>
                <p:tags r:id="rId8"/>
              </p:custDataLst>
            </p:nvPr>
          </p:nvSpPr>
          <p:spPr>
            <a:xfrm>
              <a:off x="5975" y="3769"/>
              <a:ext cx="6358" cy="6359"/>
            </a:xfrm>
            <a:prstGeom prst="ellips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12" name="椭圆 11"/>
            <p:cNvSpPr/>
            <p:nvPr>
              <p:custDataLst>
                <p:tags r:id="rId9"/>
              </p:custDataLst>
            </p:nvPr>
          </p:nvSpPr>
          <p:spPr>
            <a:xfrm>
              <a:off x="5975" y="2610"/>
              <a:ext cx="6358" cy="6359"/>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grpSp>
      <p:sp>
        <p:nvSpPr>
          <p:cNvPr id="3" name="Title 6"/>
          <p:cNvSpPr txBox="1"/>
          <p:nvPr>
            <p:custDataLst>
              <p:tags r:id="rId6"/>
            </p:custDataLst>
          </p:nvPr>
        </p:nvSpPr>
        <p:spPr>
          <a:xfrm>
            <a:off x="1924050" y="1389380"/>
            <a:ext cx="7960995" cy="3344545"/>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
</a:t>
            </a:r>
          </a:p>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FBB有自建货盘，搭架共融产品供应链，可进可出，您可以是产品分享者，也可以是产品代销者，迅蜂旨在搭建商品互通平台，做到物尽其用，资源共享，我们只赚取产品分销价的比例佣金。</a:t>
            </a:r>
          </a:p>
        </p:txBody>
      </p:sp>
      <p:sp>
        <p:nvSpPr>
          <p:cNvPr id="13" name="文本框 12"/>
          <p:cNvSpPr txBox="1"/>
          <p:nvPr/>
        </p:nvSpPr>
        <p:spPr>
          <a:xfrm>
            <a:off x="571500" y="673735"/>
            <a:ext cx="4064000" cy="706755"/>
          </a:xfrm>
          <a:prstGeom prst="rect">
            <a:avLst/>
          </a:prstGeom>
          <a:noFill/>
        </p:spPr>
        <p:txBody>
          <a:bodyPr wrap="square" rtlCol="0">
            <a:spAutoFit/>
            <a:scene3d>
              <a:camera prst="orthographicFront"/>
              <a:lightRig rig="threePt" dir="t"/>
            </a:scene3d>
          </a:bodyPr>
          <a:lstStyle/>
          <a:p>
            <a:r>
              <a:rPr lang="zh-CN" altLang="en-US" sz="4000">
                <a:solidFill>
                  <a:schemeClr val="tx1"/>
                </a:solidFill>
                <a:effectLst>
                  <a:outerShdw blurRad="38100" dist="19050" dir="2700000" algn="tl" rotWithShape="0">
                    <a:schemeClr val="dk1">
                      <a:alpha val="40000"/>
                    </a:schemeClr>
                  </a:outerShdw>
                </a:effectLst>
              </a:rPr>
              <a:t>分销简介</a:t>
            </a:r>
          </a:p>
        </p:txBody>
      </p:sp>
    </p:spTree>
    <p:custDataLst>
      <p:tags r:id="rId1"/>
    </p:custData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任意形状 8"/>
          <p:cNvSpPr/>
          <p:nvPr userDrawn="1">
            <p:custDataLst>
              <p:tags r:id="rId2"/>
            </p:custDataLst>
          </p:nvPr>
        </p:nvSpPr>
        <p:spPr>
          <a:xfrm>
            <a:off x="9727092" y="-51"/>
            <a:ext cx="2464998" cy="2403231"/>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10000"/>
                </a:schemeClr>
              </a:gs>
              <a:gs pos="100000">
                <a:schemeClr val="tx2">
                  <a:lumMod val="90000"/>
                  <a:alpha val="24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dirty="0">
              <a:solidFill>
                <a:schemeClr val="lt1"/>
              </a:solidFill>
              <a:highlight>
                <a:srgbClr val="1171F1"/>
              </a:highlight>
              <a:latin typeface="微软雅黑" panose="020B0503020204020204" charset="-122"/>
              <a:ea typeface="微软雅黑" panose="020B0503020204020204" charset="-122"/>
            </a:endParaRPr>
          </a:p>
        </p:txBody>
      </p:sp>
      <p:pic>
        <p:nvPicPr>
          <p:cNvPr id="10" name="图片 9" descr="图片1"/>
          <p:cNvPicPr>
            <a:picLocks noChangeAspect="1"/>
          </p:cNvPicPr>
          <p:nvPr/>
        </p:nvPicPr>
        <p:blipFill>
          <a:blip r:embed="rId6"/>
          <a:stretch>
            <a:fillRect/>
          </a:stretch>
        </p:blipFill>
        <p:spPr>
          <a:xfrm>
            <a:off x="457835" y="843915"/>
            <a:ext cx="11276330" cy="5521325"/>
          </a:xfrm>
          <a:prstGeom prst="rect">
            <a:avLst/>
          </a:prstGeom>
        </p:spPr>
      </p:pic>
      <p:sp>
        <p:nvSpPr>
          <p:cNvPr id="7" name="任意形状 8"/>
          <p:cNvSpPr/>
          <p:nvPr userDrawn="1">
            <p:custDataLst>
              <p:tags r:id="rId3"/>
            </p:custDataLst>
          </p:nvPr>
        </p:nvSpPr>
        <p:spPr>
          <a:xfrm rot="10800000">
            <a:off x="0" y="5480050"/>
            <a:ext cx="1412875" cy="1377950"/>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10000"/>
                </a:schemeClr>
              </a:gs>
              <a:gs pos="100000">
                <a:schemeClr val="tx2">
                  <a:lumMod val="90000"/>
                  <a:alpha val="24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dirty="0">
              <a:solidFill>
                <a:schemeClr val="lt1"/>
              </a:solidFill>
              <a:highlight>
                <a:srgbClr val="1171F1"/>
              </a:highlight>
              <a:latin typeface="微软雅黑" panose="020B0503020204020204" charset="-122"/>
              <a:ea typeface="微软雅黑" panose="020B0503020204020204" charset="-122"/>
            </a:endParaRPr>
          </a:p>
        </p:txBody>
      </p:sp>
      <p:cxnSp>
        <p:nvCxnSpPr>
          <p:cNvPr id="6" name="直接连接符 5"/>
          <p:cNvCxnSpPr/>
          <p:nvPr>
            <p:custDataLst>
              <p:tags r:id="rId4"/>
            </p:custDataLst>
          </p:nvPr>
        </p:nvCxnSpPr>
        <p:spPr>
          <a:xfrm>
            <a:off x="457204" y="304802"/>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Tree>
    <p:custDataLst>
      <p:tags r:id="rId1"/>
    </p:custData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流程图: 终止 4"/>
          <p:cNvSpPr/>
          <p:nvPr/>
        </p:nvSpPr>
        <p:spPr>
          <a:xfrm>
            <a:off x="8271510" y="979170"/>
            <a:ext cx="2731135" cy="929640"/>
          </a:xfrm>
          <a:prstGeom prst="flowChartTerminator">
            <a:avLst/>
          </a:prstGeom>
          <a:solidFill>
            <a:schemeClr val="accent1">
              <a:lumMod val="20000"/>
              <a:lumOff val="80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7" name="任意形状 8"/>
          <p:cNvSpPr/>
          <p:nvPr userDrawn="1">
            <p:custDataLst>
              <p:tags r:id="rId2"/>
            </p:custDataLst>
          </p:nvPr>
        </p:nvSpPr>
        <p:spPr>
          <a:xfrm>
            <a:off x="9727092" y="-51"/>
            <a:ext cx="2464998" cy="2403231"/>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10000"/>
                </a:schemeClr>
              </a:gs>
              <a:gs pos="100000">
                <a:schemeClr val="tx2">
                  <a:lumMod val="90000"/>
                  <a:alpha val="24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dirty="0">
              <a:solidFill>
                <a:schemeClr val="lt1"/>
              </a:solidFill>
              <a:highlight>
                <a:srgbClr val="1171F1"/>
              </a:highlight>
              <a:latin typeface="微软雅黑" panose="020B0503020204020204" charset="-122"/>
              <a:ea typeface="微软雅黑" panose="020B0503020204020204" charset="-122"/>
            </a:endParaRPr>
          </a:p>
        </p:txBody>
      </p:sp>
      <p:sp>
        <p:nvSpPr>
          <p:cNvPr id="3" name="任意形状 8"/>
          <p:cNvSpPr/>
          <p:nvPr userDrawn="1">
            <p:custDataLst>
              <p:tags r:id="rId3"/>
            </p:custDataLst>
          </p:nvPr>
        </p:nvSpPr>
        <p:spPr>
          <a:xfrm rot="10800000">
            <a:off x="0" y="5480050"/>
            <a:ext cx="1412875" cy="1377950"/>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10000"/>
                </a:schemeClr>
              </a:gs>
              <a:gs pos="100000">
                <a:schemeClr val="tx2">
                  <a:lumMod val="90000"/>
                  <a:alpha val="24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dirty="0">
              <a:solidFill>
                <a:schemeClr val="lt1"/>
              </a:solidFill>
              <a:highlight>
                <a:srgbClr val="1171F1"/>
              </a:highlight>
              <a:latin typeface="微软雅黑" panose="020B0503020204020204" charset="-122"/>
              <a:ea typeface="微软雅黑" panose="020B0503020204020204" charset="-122"/>
            </a:endParaRPr>
          </a:p>
        </p:txBody>
      </p:sp>
      <p:cxnSp>
        <p:nvCxnSpPr>
          <p:cNvPr id="6" name="直接连接符 5"/>
          <p:cNvCxnSpPr/>
          <p:nvPr>
            <p:custDataLst>
              <p:tags r:id="rId4"/>
            </p:custDataLst>
          </p:nvPr>
        </p:nvCxnSpPr>
        <p:spPr>
          <a:xfrm>
            <a:off x="457204" y="304802"/>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矩形 8"/>
          <p:cNvSpPr/>
          <p:nvPr>
            <p:custDataLst>
              <p:tags r:id="rId5"/>
            </p:custDataLst>
          </p:nvPr>
        </p:nvSpPr>
        <p:spPr>
          <a:xfrm>
            <a:off x="1115379" y="918453"/>
            <a:ext cx="9934947" cy="5325324"/>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6"/>
            </p:custDataLst>
          </p:nvPr>
        </p:nvCxnSpPr>
        <p:spPr>
          <a:xfrm>
            <a:off x="1278123" y="609371"/>
            <a:ext cx="444527" cy="444527"/>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7"/>
            </p:custDataLst>
          </p:nvPr>
        </p:nvCxnSpPr>
        <p:spPr>
          <a:xfrm>
            <a:off x="1115377" y="686026"/>
            <a:ext cx="444527" cy="444527"/>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8"/>
            </p:custDataLst>
          </p:nvPr>
        </p:nvCxnSpPr>
        <p:spPr>
          <a:xfrm>
            <a:off x="10631342" y="6031678"/>
            <a:ext cx="444527" cy="444527"/>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9"/>
            </p:custDataLst>
          </p:nvPr>
        </p:nvCxnSpPr>
        <p:spPr>
          <a:xfrm>
            <a:off x="10468596" y="6108332"/>
            <a:ext cx="444527" cy="444527"/>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Title 6"/>
          <p:cNvSpPr txBox="1"/>
          <p:nvPr>
            <p:custDataLst>
              <p:tags r:id="rId10"/>
            </p:custDataLst>
          </p:nvPr>
        </p:nvSpPr>
        <p:spPr>
          <a:xfrm>
            <a:off x="1633220" y="1054100"/>
            <a:ext cx="8997950" cy="4801235"/>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2、分销规则说明：
①商品的标价只是商品的分销价格，不包含运费。
②代销者选品加入代销列表后可以直接下单购买商品并支付运费方可实现代销代发。
③一旦下单，无法取消，不返还费用。除非缺货或仓库发错货品。
</a:t>
            </a:r>
            <a:r>
              <a:rPr lang="zh-CN" altLang="en-US" sz="1800" spc="100" dirty="0" smtClean="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④</a:t>
            </a:r>
            <a:r>
              <a:rPr lang="zh-CN" altLang="en-US" sz="1800" spc="100" dirty="0">
                <a:ln w="3175">
                  <a:noFill/>
                  <a:prstDash val="dash"/>
                </a:ln>
                <a:solidFill>
                  <a:schemeClr val="dk1">
                    <a:lumMod val="75000"/>
                    <a:lumOff val="25000"/>
                  </a:schemeClr>
                </a:solidFill>
                <a:latin typeface="微软雅黑" panose="020B0503020204020204" charset="-122"/>
                <a:ea typeface="微软雅黑" panose="020B0503020204020204" charset="-122"/>
                <a:cs typeface="微软雅黑" panose="020B0503020204020204" charset="-122"/>
              </a:rPr>
              <a:t>若由于产品品质，物流派送失败</a:t>
            </a:r>
            <a:r>
              <a:rPr lang="en-US" altLang="zh-CN" sz="1800" spc="100" dirty="0">
                <a:ln w="3175">
                  <a:noFill/>
                  <a:prstDash val="dash"/>
                </a:ln>
                <a:solidFill>
                  <a:schemeClr val="dk1">
                    <a:lumMod val="75000"/>
                    <a:lumOff val="25000"/>
                  </a:schemeClr>
                </a:solidFill>
                <a:latin typeface="微软雅黑" panose="020B0503020204020204" charset="-122"/>
                <a:ea typeface="微软雅黑" panose="020B0503020204020204" charset="-122"/>
                <a:cs typeface="微软雅黑" panose="020B0503020204020204" charset="-122"/>
              </a:rPr>
              <a:t>, </a:t>
            </a:r>
            <a:r>
              <a:rPr lang="zh-CN" altLang="en-US" sz="1800" spc="100" dirty="0">
                <a:ln w="3175">
                  <a:noFill/>
                  <a:prstDash val="dash"/>
                </a:ln>
                <a:solidFill>
                  <a:schemeClr val="dk1">
                    <a:lumMod val="75000"/>
                    <a:lumOff val="25000"/>
                  </a:schemeClr>
                </a:solidFill>
                <a:latin typeface="微软雅黑" panose="020B0503020204020204" charset="-122"/>
                <a:ea typeface="微软雅黑" panose="020B0503020204020204" charset="-122"/>
                <a:cs typeface="微软雅黑" panose="020B0503020204020204" charset="-122"/>
              </a:rPr>
              <a:t>平台规则等问题引起的损失；因</a:t>
            </a:r>
            <a:r>
              <a:rPr lang="zh-CN" altLang="en-US" sz="1800" spc="100" dirty="0" smtClean="0">
                <a:ln w="3175">
                  <a:noFill/>
                  <a:prstDash val="dash"/>
                </a:ln>
                <a:solidFill>
                  <a:schemeClr val="dk1">
                    <a:lumMod val="75000"/>
                    <a:lumOff val="25000"/>
                  </a:schemeClr>
                </a:solidFill>
                <a:latin typeface="微软雅黑" panose="020B0503020204020204" charset="-122"/>
                <a:ea typeface="微软雅黑" panose="020B0503020204020204" charset="-122"/>
                <a:cs typeface="微软雅黑" panose="020B0503020204020204" charset="-122"/>
              </a:rPr>
              <a:t>为跨境电商的特殊性且是</a:t>
            </a:r>
            <a:r>
              <a:rPr lang="zh-CN" altLang="en-US" sz="1800" spc="100" dirty="0">
                <a:ln w="3175">
                  <a:noFill/>
                  <a:prstDash val="dash"/>
                </a:ln>
                <a:solidFill>
                  <a:schemeClr val="dk1">
                    <a:lumMod val="75000"/>
                    <a:lumOff val="25000"/>
                  </a:schemeClr>
                </a:solidFill>
                <a:latin typeface="微软雅黑" panose="020B0503020204020204" charset="-122"/>
                <a:ea typeface="微软雅黑" panose="020B0503020204020204" charset="-122"/>
                <a:cs typeface="微软雅黑" panose="020B0503020204020204" charset="-122"/>
              </a:rPr>
              <a:t>低价分销，</a:t>
            </a:r>
            <a:r>
              <a:rPr lang="en-US" altLang="zh-CN" sz="1800" spc="100" dirty="0">
                <a:ln w="3175">
                  <a:noFill/>
                  <a:prstDash val="dash"/>
                </a:ln>
                <a:solidFill>
                  <a:schemeClr val="dk1">
                    <a:lumMod val="75000"/>
                    <a:lumOff val="25000"/>
                  </a:schemeClr>
                </a:solidFill>
                <a:latin typeface="微软雅黑" panose="020B0503020204020204" charset="-122"/>
                <a:ea typeface="微软雅黑" panose="020B0503020204020204" charset="-122"/>
                <a:cs typeface="微软雅黑" panose="020B0503020204020204" charset="-122"/>
              </a:rPr>
              <a:t>FBB</a:t>
            </a:r>
            <a:r>
              <a:rPr lang="zh-CN" altLang="en-US" sz="1800" spc="100" dirty="0">
                <a:ln w="3175">
                  <a:noFill/>
                  <a:prstDash val="dash"/>
                </a:ln>
                <a:solidFill>
                  <a:schemeClr val="dk1">
                    <a:lumMod val="75000"/>
                    <a:lumOff val="25000"/>
                  </a:schemeClr>
                </a:solidFill>
                <a:latin typeface="微软雅黑" panose="020B0503020204020204" charset="-122"/>
                <a:ea typeface="微软雅黑" panose="020B0503020204020204" charset="-122"/>
                <a:cs typeface="微软雅黑" panose="020B0503020204020204" charset="-122"/>
              </a:rPr>
              <a:t>不承担任何退款责任，代销者需自行承担损失，可以停止分销这个货品，及时止损</a:t>
            </a:r>
            <a:r>
              <a:rPr lang="zh-CN" altLang="en-US" sz="1800" spc="100" dirty="0" smtClean="0">
                <a:ln w="3175">
                  <a:noFill/>
                  <a:prstDash val="dash"/>
                </a:ln>
                <a:solidFill>
                  <a:schemeClr val="dk1">
                    <a:lumMod val="75000"/>
                    <a:lumOff val="25000"/>
                  </a:schemeClr>
                </a:solidFill>
                <a:latin typeface="微软雅黑" panose="020B0503020204020204" charset="-122"/>
                <a:ea typeface="微软雅黑" panose="020B0503020204020204" charset="-122"/>
                <a:cs typeface="微软雅黑" panose="020B0503020204020204" charset="-122"/>
              </a:rPr>
              <a:t>。</a:t>
            </a: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
</a:t>
            </a:r>
            <a:r>
              <a:rPr lang="zh-CN" altLang="en-US" sz="1800" spc="100" dirty="0" smtClean="0">
                <a:ln w="3175">
                  <a:noFill/>
                  <a:prstDash val="dash"/>
                </a:ln>
                <a:solidFill>
                  <a:schemeClr val="dk1">
                    <a:lumMod val="75000"/>
                    <a:lumOff val="25000"/>
                  </a:schemeClr>
                </a:solidFill>
                <a:latin typeface="微软雅黑" panose="020B0503020204020204" charset="-122"/>
                <a:ea typeface="微软雅黑" panose="020B0503020204020204" charset="-122"/>
                <a:cs typeface="微软雅黑" panose="020B0503020204020204" charset="-122"/>
              </a:rPr>
              <a:t>⑤</a:t>
            </a:r>
            <a:r>
              <a:rPr lang="zh-CN" altLang="en-US" sz="1800" spc="100" dirty="0">
                <a:ln w="3175">
                  <a:noFill/>
                  <a:prstDash val="dash"/>
                </a:ln>
                <a:solidFill>
                  <a:schemeClr val="dk1">
                    <a:lumMod val="75000"/>
                    <a:lumOff val="25000"/>
                  </a:schemeClr>
                </a:solidFill>
                <a:latin typeface="微软雅黑" panose="020B0503020204020204" charset="-122"/>
                <a:ea typeface="微软雅黑" panose="020B0503020204020204" charset="-122"/>
                <a:cs typeface="微软雅黑" panose="020B0503020204020204" charset="-122"/>
              </a:rPr>
              <a:t>若对您本身的商品有足够的信心，可以申请我司账户成为分享会员，供货给FBB平台会员。</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
        <p:nvSpPr>
          <p:cNvPr id="4" name="文本框 3"/>
          <p:cNvSpPr txBox="1"/>
          <p:nvPr/>
        </p:nvSpPr>
        <p:spPr>
          <a:xfrm>
            <a:off x="8449310" y="1054100"/>
            <a:ext cx="2540000" cy="765175"/>
          </a:xfrm>
          <a:prstGeom prst="rect">
            <a:avLst/>
          </a:prstGeom>
          <a:noFill/>
        </p:spPr>
        <p:txBody>
          <a:bodyPr wrap="square" rtlCol="0">
            <a:noAutofit/>
          </a:bodyPr>
          <a:lstStyle/>
          <a:p>
            <a:r>
              <a:rPr lang="zh-CN" altLang="en-US" sz="4400">
                <a:solidFill>
                  <a:schemeClr val="tx1"/>
                </a:solidFill>
                <a:effectLst>
                  <a:outerShdw blurRad="38100" dist="19050" dir="2700000" algn="tl" rotWithShape="0">
                    <a:schemeClr val="dk1">
                      <a:alpha val="40000"/>
                    </a:schemeClr>
                  </a:outerShdw>
                </a:effectLst>
              </a:rPr>
              <a:t>分销规则</a:t>
            </a:r>
          </a:p>
        </p:txBody>
      </p:sp>
    </p:spTree>
    <p:custDataLst>
      <p:tags r:id="rId1"/>
    </p:custData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任意形状 8"/>
          <p:cNvSpPr/>
          <p:nvPr userDrawn="1">
            <p:custDataLst>
              <p:tags r:id="rId2"/>
            </p:custDataLst>
          </p:nvPr>
        </p:nvSpPr>
        <p:spPr>
          <a:xfrm>
            <a:off x="9727092" y="-51"/>
            <a:ext cx="2464998" cy="2403231"/>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10000"/>
                </a:schemeClr>
              </a:gs>
              <a:gs pos="100000">
                <a:schemeClr val="tx2">
                  <a:lumMod val="90000"/>
                  <a:alpha val="24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dirty="0">
              <a:solidFill>
                <a:schemeClr val="lt1"/>
              </a:solidFill>
              <a:highlight>
                <a:srgbClr val="1171F1"/>
              </a:highlight>
              <a:latin typeface="微软雅黑" panose="020B0503020204020204" charset="-122"/>
              <a:ea typeface="微软雅黑" panose="020B0503020204020204" charset="-122"/>
            </a:endParaRPr>
          </a:p>
        </p:txBody>
      </p:sp>
      <p:sp>
        <p:nvSpPr>
          <p:cNvPr id="2" name="任意形状 8"/>
          <p:cNvSpPr/>
          <p:nvPr userDrawn="1">
            <p:custDataLst>
              <p:tags r:id="rId3"/>
            </p:custDataLst>
          </p:nvPr>
        </p:nvSpPr>
        <p:spPr>
          <a:xfrm rot="10800000">
            <a:off x="0" y="5480050"/>
            <a:ext cx="1412875" cy="1377950"/>
          </a:xfrm>
          <a:custGeom>
            <a:avLst/>
            <a:gdLst>
              <a:gd name="connsiteX0" fmla="*/ 361564 w 3507050"/>
              <a:gd name="connsiteY0" fmla="*/ 0 h 3419170"/>
              <a:gd name="connsiteX1" fmla="*/ 3507050 w 3507050"/>
              <a:gd name="connsiteY1" fmla="*/ 0 h 3419170"/>
              <a:gd name="connsiteX2" fmla="*/ 3507050 w 3507050"/>
              <a:gd name="connsiteY2" fmla="*/ 3045349 h 3419170"/>
              <a:gd name="connsiteX3" fmla="*/ 3329322 w 3507050"/>
              <a:gd name="connsiteY3" fmla="*/ 3151539 h 3419170"/>
              <a:gd name="connsiteX4" fmla="*/ 2254631 w 3507050"/>
              <a:gd name="connsiteY4" fmla="*/ 3419170 h 3419170"/>
              <a:gd name="connsiteX5" fmla="*/ 0 w 3507050"/>
              <a:gd name="connsiteY5" fmla="*/ 1201750 h 3419170"/>
              <a:gd name="connsiteX6" fmla="*/ 272122 w 3507050"/>
              <a:gd name="connsiteY6" fmla="*/ 144796 h 3419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7050" h="3419170">
                <a:moveTo>
                  <a:pt x="361564" y="0"/>
                </a:moveTo>
                <a:lnTo>
                  <a:pt x="3507050" y="0"/>
                </a:lnTo>
                <a:lnTo>
                  <a:pt x="3507050" y="3045349"/>
                </a:lnTo>
                <a:lnTo>
                  <a:pt x="3329322" y="3151539"/>
                </a:lnTo>
                <a:cubicBezTo>
                  <a:pt x="3009856" y="3322220"/>
                  <a:pt x="2643756" y="3419170"/>
                  <a:pt x="2254631" y="3419170"/>
                </a:cubicBezTo>
                <a:cubicBezTo>
                  <a:pt x="1009433" y="3419170"/>
                  <a:pt x="0" y="2426397"/>
                  <a:pt x="0" y="1201750"/>
                </a:cubicBezTo>
                <a:cubicBezTo>
                  <a:pt x="0" y="819048"/>
                  <a:pt x="98578" y="458990"/>
                  <a:pt x="272122" y="144796"/>
                </a:cubicBezTo>
                <a:close/>
              </a:path>
            </a:pathLst>
          </a:custGeom>
          <a:gradFill>
            <a:gsLst>
              <a:gs pos="0">
                <a:schemeClr val="bg2">
                  <a:alpha val="10000"/>
                </a:schemeClr>
              </a:gs>
              <a:gs pos="100000">
                <a:schemeClr val="tx2">
                  <a:lumMod val="90000"/>
                  <a:alpha val="24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dirty="0">
              <a:solidFill>
                <a:schemeClr val="lt1"/>
              </a:solidFill>
              <a:highlight>
                <a:srgbClr val="1171F1"/>
              </a:highlight>
              <a:latin typeface="微软雅黑" panose="020B0503020204020204" charset="-122"/>
              <a:ea typeface="微软雅黑" panose="020B0503020204020204" charset="-122"/>
            </a:endParaRPr>
          </a:p>
        </p:txBody>
      </p:sp>
      <p:cxnSp>
        <p:nvCxnSpPr>
          <p:cNvPr id="6" name="直接连接符 5"/>
          <p:cNvCxnSpPr/>
          <p:nvPr>
            <p:custDataLst>
              <p:tags r:id="rId4"/>
            </p:custDataLst>
          </p:nvPr>
        </p:nvCxnSpPr>
        <p:spPr>
          <a:xfrm>
            <a:off x="457204" y="304802"/>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pic>
        <p:nvPicPr>
          <p:cNvPr id="4" name="图片 3" descr="/data/temp/d72940d7-9fa0-11ee-80d8-66daee1d8a86.jpgd72940d7-9fa0-11ee-80d8-66daee1d8a86"/>
          <p:cNvPicPr>
            <a:picLocks noChangeAspect="1"/>
          </p:cNvPicPr>
          <p:nvPr>
            <p:custDataLst>
              <p:tags r:id="rId5"/>
            </p:custDataLst>
          </p:nvPr>
        </p:nvPicPr>
        <p:blipFill rotWithShape="1">
          <a:blip r:embed="rId7"/>
          <a:srcRect/>
          <a:stretch>
            <a:fillRect/>
          </a:stretch>
        </p:blipFill>
        <p:spPr>
          <a:xfrm>
            <a:off x="457200" y="480060"/>
            <a:ext cx="10544810" cy="4634230"/>
          </a:xfrm>
          <a:custGeom>
            <a:avLst/>
            <a:gdLst/>
            <a:ahLst/>
            <a:cxnLst>
              <a:cxn ang="3">
                <a:pos x="hc" y="t"/>
              </a:cxn>
              <a:cxn ang="cd2">
                <a:pos x="l" y="vc"/>
              </a:cxn>
              <a:cxn ang="cd4">
                <a:pos x="hc" y="b"/>
              </a:cxn>
              <a:cxn ang="0">
                <a:pos x="r" y="vc"/>
              </a:cxn>
            </a:cxnLst>
            <a:rect l="l" t="t" r="r" b="b"/>
            <a:pathLst>
              <a:path w="10560" h="5520">
                <a:moveTo>
                  <a:pt x="0" y="0"/>
                </a:moveTo>
                <a:lnTo>
                  <a:pt x="10560" y="0"/>
                </a:lnTo>
                <a:lnTo>
                  <a:pt x="10560" y="5520"/>
                </a:lnTo>
                <a:lnTo>
                  <a:pt x="0" y="5520"/>
                </a:lnTo>
                <a:lnTo>
                  <a:pt x="0" y="0"/>
                </a:lnTo>
                <a:close/>
              </a:path>
            </a:pathLst>
          </a:custGeom>
        </p:spPr>
      </p:pic>
      <p:sp>
        <p:nvSpPr>
          <p:cNvPr id="3" name="文本框 2"/>
          <p:cNvSpPr txBox="1"/>
          <p:nvPr/>
        </p:nvSpPr>
        <p:spPr>
          <a:xfrm>
            <a:off x="4050030" y="5710555"/>
            <a:ext cx="4064000" cy="368300"/>
          </a:xfrm>
          <a:prstGeom prst="rect">
            <a:avLst/>
          </a:prstGeom>
          <a:noFill/>
        </p:spPr>
        <p:txBody>
          <a:bodyPr wrap="square" rtlCol="0">
            <a:spAutoFit/>
          </a:bodyPr>
          <a:lstStyle/>
          <a:p>
            <a:r>
              <a:rPr lang="zh-CN" altLang="en-US"/>
              <a:t>结束语：和谐共融，合作共赢。</a:t>
            </a:r>
          </a:p>
        </p:txBody>
      </p:sp>
    </p:spTree>
    <p:custDataLst>
      <p:tags r:id="rId1"/>
    </p:custData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custDataLst>
              <p:tags r:id="rId2"/>
            </p:custDataLst>
          </p:nvPr>
        </p:nvSpPr>
        <p:spPr/>
        <p:txBody>
          <a:bodyPr>
            <a:normAutofit/>
          </a:bodyPr>
          <a:lstStyle/>
          <a:p>
            <a:r>
              <a:rPr lang="en-US" altLang="zh-CN">
                <a:solidFill>
                  <a:schemeClr val="accent1"/>
                </a:solidFill>
              </a:rPr>
              <a:t>谢谢</a:t>
            </a:r>
          </a:p>
        </p:txBody>
      </p:sp>
      <p:pic>
        <p:nvPicPr>
          <p:cNvPr id="4" name="https://photo-static-api.fotomore.com/creative/vcg/veer/400/new/VCG41N480938951.jpg?uid=386&amp;timestamp=1703126502&amp;sign=536538ce6602e7d89449057fba42c777" descr="templates\picture_hover\&amp;pky200_sjzg_VCG41N480938951&amp;"/>
          <p:cNvPicPr>
            <a:picLocks noChangeAspect="1"/>
          </p:cNvPicPr>
          <p:nvPr/>
        </p:nvPicPr>
        <p:blipFill>
          <a:blip r:embed="rId5"/>
          <a:stretch>
            <a:fillRect/>
          </a:stretch>
        </p:blipFill>
        <p:spPr>
          <a:xfrm>
            <a:off x="3161030" y="321310"/>
            <a:ext cx="4924425" cy="3282315"/>
          </a:xfrm>
          <a:prstGeom prst="rect">
            <a:avLst/>
          </a:prstGeom>
        </p:spPr>
      </p:pic>
      <p:pic>
        <p:nvPicPr>
          <p:cNvPr id="6" name="图片 5" descr="logoPng"/>
          <p:cNvPicPr>
            <a:picLocks noChangeAspect="1"/>
          </p:cNvPicPr>
          <p:nvPr>
            <p:custDataLst>
              <p:tags r:id="rId3"/>
            </p:custDataLst>
          </p:nvPr>
        </p:nvPicPr>
        <p:blipFill>
          <a:blip r:embed="rId6"/>
          <a:stretch>
            <a:fillRect/>
          </a:stretch>
        </p:blipFill>
        <p:spPr>
          <a:xfrm>
            <a:off x="9311640" y="4883785"/>
            <a:ext cx="2957830" cy="2846070"/>
          </a:xfrm>
          <a:prstGeom prst="rect">
            <a:avLst/>
          </a:prstGeom>
        </p:spPr>
      </p:pic>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commondata" val="eyJoZGlkIjoiZDVlYzc1ODU3NDNkMmU4YTk4MWIyN2NmMjg2ZWVkZWMifQ=="/>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6915"/>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6915"/>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TEMPLATE_SUBCATEGORY" val="0"/>
  <p:tag name="KSO_WM_TEMPLATE_MASTER_TYPE" val="1"/>
  <p:tag name="KSO_WM_TEMPLATE_COLOR_TYPE" val="1"/>
  <p:tag name="KSO_WM_TAG_VERSION" val="1.0"/>
  <p:tag name="KSO_WM_BEAUTIFY_FLAG" val="#wm#"/>
  <p:tag name="KSO_WM_TEMPLATE_CATEGORY" val="custom"/>
  <p:tag name="KSO_WM_TEMPLATE_INDEX" val="20206915"/>
  <p:tag name="KSO_WM_TEMPLATE_MASTER_THUMB_INDEX" val="12"/>
  <p:tag name="KSO_WM_TEMPLATE_THUMBS_INDEX" val="1、4、7、8、10、11、12、13、15"/>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y*7"/>
  <p:tag name="KSO_WM_UNIT_LAYERLEVEL" val="1"/>
  <p:tag name="KSO_WM_TAG_VERSION" val="1.0"/>
  <p:tag name="KSO_WM_BEAUTIFY_FLAG" val="#wm#"/>
  <p:tag name="KSO_WM_UNIT_TYPE" val="y"/>
  <p:tag name="KSO_WM_UNIT_INDEX" val="7"/>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y*1"/>
  <p:tag name="KSO_WM_UNIT_LAYERLEVEL" val="1"/>
  <p:tag name="KSO_WM_TAG_VERSION" val="1.0"/>
  <p:tag name="KSO_WM_BEAUTIFY_FLAG" val="#wm#"/>
  <p:tag name="KSO_WM_UNIT_TYPE" val="y"/>
  <p:tag name="KSO_WM_UNIT_INDEX" val="1"/>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y*2"/>
  <p:tag name="KSO_WM_UNIT_LAYERLEVEL" val="1"/>
  <p:tag name="KSO_WM_TAG_VERSION" val="1.0"/>
  <p:tag name="KSO_WM_BEAUTIFY_FLAG" val="#wm#"/>
  <p:tag name="KSO_WM_UNIT_TYPE" val="y"/>
  <p:tag name="KSO_WM_UNIT_INDEX" val="2"/>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y*3"/>
  <p:tag name="KSO_WM_UNIT_LAYERLEVEL" val="1"/>
  <p:tag name="KSO_WM_TAG_VERSION" val="1.0"/>
  <p:tag name="KSO_WM_BEAUTIFY_FLAG" val="#wm#"/>
  <p:tag name="KSO_WM_UNIT_TYPE" val="y"/>
  <p:tag name="KSO_WM_UNIT_INDEX" val="3"/>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y*4"/>
  <p:tag name="KSO_WM_UNIT_LAYERLEVEL" val="1"/>
  <p:tag name="KSO_WM_TAG_VERSION" val="1.0"/>
  <p:tag name="KSO_WM_BEAUTIFY_FLAG" val="#wm#"/>
  <p:tag name="KSO_WM_UNIT_TYPE" val="y"/>
  <p:tag name="KSO_WM_UNIT_INDEX" val="4"/>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y*5"/>
  <p:tag name="KSO_WM_UNIT_LAYERLEVEL" val="1"/>
  <p:tag name="KSO_WM_TAG_VERSION" val="1.0"/>
  <p:tag name="KSO_WM_BEAUTIFY_FLAG" val="#wm#"/>
  <p:tag name="KSO_WM_UNIT_TYPE" val="y"/>
  <p:tag name="KSO_WM_UNIT_INDEX" val="5"/>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y*6"/>
  <p:tag name="KSO_WM_UNIT_LAYERLEVEL" val="1"/>
  <p:tag name="KSO_WM_TAG_VERSION" val="1.0"/>
  <p:tag name="KSO_WM_BEAUTIFY_FLAG" val="#wm#"/>
  <p:tag name="KSO_WM_UNIT_TYPE" val="y"/>
  <p:tag name="KSO_WM_UNIT_INDEX" val="6"/>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Lst>
</file>

<file path=ppt/tags/tag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Lst>
</file>

<file path=ppt/tags/tag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Lst>
</file>

<file path=ppt/tags/tag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Lst>
</file>

<file path=ppt/tags/tag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Lst>
</file>

<file path=ppt/tags/tag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Lst>
</file>

<file path=ppt/tags/tag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 name="KSO_WM_UNIT_BK_DARK_LIGHT" val="2"/>
</p:tagLst>
</file>

<file path=ppt/tags/tag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SLIDE_BK_DARK_LIGHT" val="2"/>
  <p:tag name="KSO_WM_UNIT_BK_DARK_LIGHT" val="2"/>
</p:tagLst>
</file>

<file path=ppt/tags/tag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SLIDE_BK_DARK_LIGHT" val="2"/>
  <p:tag name="KSO_WM_UNIT_BK_DARK_LIGHT" val="2"/>
</p:tagLst>
</file>

<file path=ppt/tags/tag90.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91.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SLIDE_BK_DARK_LIGHT" val="2"/>
  <p:tag name="KSO_WM_UNIT_BK_DARK_LIGHT" val="2"/>
</p:tagLst>
</file>

<file path=ppt/tags/tag99.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00.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SLIDE_BK_DARK_LIGHT" val="2"/>
  <p:tag name="KSO_WM_UNIT_BK_DARK_LIGHT" val="2"/>
</p:tagLst>
</file>

<file path=ppt/tags/tag108.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SLIDE_BK_DARK_LIGHT" val="2"/>
  <p:tag name="KSO_WM_UNIT_BK_DARK_LIGHT" val="2"/>
</p:tagLst>
</file>

<file path=ppt/tags/tag1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SLIDE_BK_DARK_LIGHT" val="2"/>
  <p:tag name="KSO_WM_UNIT_BK_DARK_LIGHT" val="2"/>
</p:tagLst>
</file>

<file path=ppt/tags/tag1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30.xml><?xml version="1.0" encoding="utf-8"?>
<p:tagLst xmlns:a="http://schemas.openxmlformats.org/drawingml/2006/main" xmlns:r="http://schemas.openxmlformats.org/officeDocument/2006/relationships" xmlns:p="http://schemas.openxmlformats.org/presentationml/2006/main">
  <p:tag name="KSO_WM_SLIDE_ID" val="custom20206915_1"/>
  <p:tag name="KSO_WM_TEMPLATE_SUBCATEGORY" val="0"/>
  <p:tag name="KSO_WM_TEMPLATE_MASTER_TYPE" val="1"/>
  <p:tag name="KSO_WM_TEMPLATE_COLOR_TYPE" val="1"/>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6915"/>
  <p:tag name="KSO_WM_SLIDE_LAYOUT" val="a_b_f"/>
  <p:tag name="KSO_WM_SLIDE_LAYOUT_CNT" val="1_1_1"/>
  <p:tag name="KSO_WM_TEMPLATE_MASTER_THUMB_INDEX" val="12"/>
  <p:tag name="KSO_WM_TEMPLATE_THUMBS_INDEX" val="1、4、7、8、10、11、12、13、15"/>
</p:tagLst>
</file>

<file path=ppt/tags/tag131.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VALUE" val="11"/>
  <p:tag name="KSO_WM_UNIT_HIGHLIGHT" val="0"/>
  <p:tag name="KSO_WM_UNIT_COMPATIBLE" val="0"/>
  <p:tag name="KSO_WM_UNIT_DIAGRAM_ISNUMVISUAL" val="0"/>
  <p:tag name="KSO_WM_UNIT_DIAGRAM_ISREFERUNIT" val="0"/>
  <p:tag name="KSO_WM_UNIT_TYPE" val="a"/>
  <p:tag name="KSO_WM_UNIT_INDEX" val="1"/>
  <p:tag name="KSO_WM_UNIT_ID" val="custom20206915_1*a*1"/>
  <p:tag name="KSO_WM_TEMPLATE_CATEGORY" val="custom"/>
  <p:tag name="KSO_WM_TEMPLATE_INDEX" val="20206915"/>
  <p:tag name="KSO_WM_UNIT_LAYERLEVEL" val="1"/>
  <p:tag name="KSO_WM_TAG_VERSION" val="1.0"/>
  <p:tag name="KSO_WM_BEAUTIFY_FLAG" val="#wm#"/>
  <p:tag name="KSO_WM_UNIT_PRESET_TEXT" val="空白演示经典风格"/>
  <p:tag name="KSO_WM_UNIT_TEXT_FILL_FORE_SCHEMECOLOR_INDEX_BRIGHTNESS" val="0"/>
  <p:tag name="KSO_WM_UNIT_TEXT_FILL_FORE_SCHEMECOLOR_INDEX" val="5"/>
  <p:tag name="KSO_WM_UNIT_TEXT_FILL_TYPE" val="1"/>
</p:tagLst>
</file>

<file path=ppt/tags/tag132.xml><?xml version="1.0" encoding="utf-8"?>
<p:tagLst xmlns:a="http://schemas.openxmlformats.org/drawingml/2006/main" xmlns:r="http://schemas.openxmlformats.org/officeDocument/2006/relationships" xmlns:p="http://schemas.openxmlformats.org/presentationml/2006/main">
  <p:tag name="KSO_WM_SLIDE_ID" val="diagram20220058_3"/>
  <p:tag name="KSO_WM_TEMPLATE_SUBCATEGORY" val="25"/>
  <p:tag name="KSO_WM_TEMPLATE_MASTER_TYPE" val="0"/>
  <p:tag name="KSO_WM_TEMPLATE_COLOR_TYPE" val="0"/>
  <p:tag name="KSO_WM_SLIDE_ITEM_CNT" val="0"/>
  <p:tag name="KSO_WM_SLIDE_INDEX" val="3"/>
  <p:tag name="KSO_WM_TAG_VERSION" val="1.0"/>
  <p:tag name="KSO_WM_BEAUTIFY_FLAG" val="#wm#"/>
  <p:tag name="KSO_WM_TEMPLATE_CATEGORY" val="diagram"/>
  <p:tag name="KSO_WM_TEMPLATE_INDEX" val="20220058"/>
  <p:tag name="KSO_WM_SLIDE_TYPE" val="text"/>
  <p:tag name="KSO_WM_SLIDE_SUBTYPE" val="picTxt"/>
  <p:tag name="KSO_WM_SLIDE_LAYOUTTYPE" val="topbottom"/>
  <p:tag name="KSO_WM_SLIDE_SIZE" val="888*492"/>
  <p:tag name="KSO_WM_SLIDE_POSITION" val="36*24"/>
  <p:tag name="KSO_WM_SLIDE_LAYOUT" val="d"/>
  <p:tag name="KSO_WM_SLIDE_LAYOUT_CNT" val="1"/>
  <p:tag name="KSO_WM_SLIDE_LAYOUT_INFO" val="{&quot;backgroundInfo&quot;:[{&quot;bottom&quot;:0,&quot;bottomAbs&quot;:false,&quot;left&quot;:0,&quot;leftAbs&quot;:false,&quot;right&quot;:0,&quot;rightAbs&quot;:false,&quot;top&quot;:0,&quot;topAbs&quot;:false,&quot;type&quot;:&quot;general&quot;}],&quot;id&quot;:&quot;2023-12-21T09:32:44&quot;,&quot;margin&quot;:{&quot;bottom&quot;:0.847000002861023,&quot;left&quot;:1.2699999809265137,&quot;right&quot;:1.2699999809265137,&quot;top&quot;:1.6929999589920044},&quot;type&quot;:0}"/>
  <p:tag name="KSO_WM_SLIDE_RATIO" val="1.777778"/>
  <p:tag name="KSO_WM_SLIDE_BACKGROUND" val="[&quot;general&quot;]"/>
  <p:tag name="KSO_WM_SLIDE_BACKGROUND_TYPE" val="general"/>
</p:tagLst>
</file>

<file path=ppt/tags/tag1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UNIT_TYPE" val="i"/>
  <p:tag name="KSO_WM_UNIT_FILL_FORE_SCHEMECOLOR_INDEX_1_BRIGHTNESS" val="0"/>
  <p:tag name="KSO_WM_UNIT_FILL_FORE_SCHEMECOLOR_INDEX_1" val="16"/>
  <p:tag name="KSO_WM_UNIT_FILL_FORE_SCHEMECOLOR_INDEX_1_POS" val="0"/>
  <p:tag name="KSO_WM_UNIT_FILL_FORE_SCHEMECOLOR_INDEX_1_TRANS" val="0.9"/>
  <p:tag name="KSO_WM_UNIT_FILL_FORE_SCHEMECOLOR_INDEX_2_BRIGHTNESS" val="-0.1"/>
  <p:tag name="KSO_WM_UNIT_FILL_FORE_SCHEMECOLOR_INDEX_2" val="15"/>
  <p:tag name="KSO_WM_UNIT_FILL_FORE_SCHEMECOLOR_INDEX_2_POS" val="1"/>
  <p:tag name="KSO_WM_UNIT_FILL_FORE_SCHEMECOLOR_INDEX_2_TRANS" val="0.76"/>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2"/>
  <p:tag name="KSO_WM_UNIT_TEXT_FILL_TYPE" val="1"/>
</p:tagLst>
</file>

<file path=ppt/tags/tag1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UNIT_TYPE" val="i"/>
  <p:tag name="KSO_WM_UNIT_FILL_FORE_SCHEMECOLOR_INDEX_1_BRIGHTNESS" val="0"/>
  <p:tag name="KSO_WM_UNIT_FILL_FORE_SCHEMECOLOR_INDEX_1" val="16"/>
  <p:tag name="KSO_WM_UNIT_FILL_FORE_SCHEMECOLOR_INDEX_1_POS" val="0"/>
  <p:tag name="KSO_WM_UNIT_FILL_FORE_SCHEMECOLOR_INDEX_1_TRANS" val="0.9"/>
  <p:tag name="KSO_WM_UNIT_FILL_FORE_SCHEMECOLOR_INDEX_2_BRIGHTNESS" val="-0.1"/>
  <p:tag name="KSO_WM_UNIT_FILL_FORE_SCHEMECOLOR_INDEX_2" val="15"/>
  <p:tag name="KSO_WM_UNIT_FILL_FORE_SCHEMECOLOR_INDEX_2_POS" val="1"/>
  <p:tag name="KSO_WM_UNIT_FILL_FORE_SCHEMECOLOR_INDEX_2_TRANS" val="0.76"/>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2"/>
  <p:tag name="KSO_WM_UNIT_TEXT_FILL_TYPE" val="1"/>
</p:tagLst>
</file>

<file path=ppt/tags/tag1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20058_3*i*1"/>
  <p:tag name="KSO_WM_TEMPLATE_CATEGORY" val="diagram"/>
  <p:tag name="KSO_WM_TEMPLATE_INDEX" val="20220058"/>
  <p:tag name="KSO_WM_UNIT_LAYERLEVEL" val="1"/>
  <p:tag name="KSO_WM_TAG_VERSION" val="1.0"/>
  <p:tag name="KSO_WM_BEAUTIFY_FLAG" val="#wm#"/>
  <p:tag name="KSO_WM_UNIT_TYPE" val="i"/>
  <p:tag name="KSO_WM_UNIT_INDEX" val="1"/>
  <p:tag name="KSO_WM_UNIT_BLOCK" val="0"/>
  <p:tag name="KSO_WM_UNIT_SM_LIMIT_TYPE" val="3"/>
  <p:tag name="KSO_WM_UNIT_DEC_AREA_ID" val="8a3794c4b6e349188cfeedf5b6c3c579"/>
  <p:tag name="KSO_WM_UNIT_DECORATE_INFO" val="{&quot;ReferentInfo&quot;:{&quot;Id&quot;:&quot;d1a394a27fb4426d839dac8d39cf9a61&quot;,&quot;X&quot;:{&quot;Pos&quot;:1},&quot;Y&quot;:{&quot;Pos&quot;:0}},&quot;DecorateInfoX&quot;:{&quot;Pos&quot;:1,&quot;IsAbs&quot;:true},&quot;DecorateInfoY&quot;:{&quot;Pos&quot;:1,&quot;IsAbs&quot;:true},&quot;DecorateInfoW&quot;:{&quot;IsAbs&quot;:fals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136.xml><?xml version="1.0" encoding="utf-8"?>
<p:tagLst xmlns:a="http://schemas.openxmlformats.org/drawingml/2006/main" xmlns:r="http://schemas.openxmlformats.org/officeDocument/2006/relationships" xmlns:p="http://schemas.openxmlformats.org/presentationml/2006/main">
  <p:tag name="KSO_WM_UNIT_BLOCK" val="0"/>
  <p:tag name="KSO_WM_UNIT_SM_LIMIT_TYPE" val="2"/>
  <p:tag name="KSO_WM_UNIT_HIGHLIGHT" val="0"/>
  <p:tag name="KSO_WM_UNIT_COMPATIBLE" val="0"/>
  <p:tag name="KSO_WM_UNIT_DIAGRAM_ISNUMVISUAL" val="0"/>
  <p:tag name="KSO_WM_UNIT_DIAGRAM_ISREFERUNIT" val="0"/>
  <p:tag name="KSO_WM_UNIT_TYPE" val="i"/>
  <p:tag name="KSO_WM_UNIT_INDEX" val="1"/>
  <p:tag name="KSO_WM_UNIT_ID" val="diagram20212561_1*i*1"/>
  <p:tag name="KSO_WM_TEMPLATE_CATEGORY" val="diagram"/>
  <p:tag name="KSO_WM_TEMPLATE_INDEX" val="20212561"/>
  <p:tag name="KSO_WM_UNIT_LAYERLEVEL" val="1"/>
  <p:tag name="KSO_WM_TAG_VERSION" val="1.0"/>
  <p:tag name="KSO_WM_BEAUTIFY_FLAG" val="#wm#"/>
  <p:tag name="KSO_WM_UNIT_DEC_AREA_ID" val="098c4dd5de28487f84b8f955beb1b41b"/>
  <p:tag name="KSO_WM_UNIT_DECORATE_INFO" val="{&quot;DecorateInfoH&quot;:{&quot;IsAbs&quot;:false},&quot;DecorateInfoW&quot;:{&quot;IsAbs&quot;:false},&quot;DecorateInfoX&quot;:{&quot;IsAbs&quot;:true,&quot;Pos&quot;:1},&quot;DecorateInfoY&quot;:{&quot;IsAbs&quot;:true,&quot;Pos&quot;:1},&quot;ReferentInfo&quot;:{&quot;Id&quot;:&quot;51a40de90eed4b8885a2d7a040512b3f&quot;,&quot;X&quot;:{&quot;Pos&quot;:1},&quot;Y&quot;:{&quot;Pos&quot;:1}},&quot;whChangeMode&quot;:1}"/>
  <p:tag name="KSO_WM_CHIP_GROUPID" val="5eda13105860357932c55e1f"/>
  <p:tag name="KSO_WM_CHIP_XID" val="5ed1cf097ab0972fba70b1e8"/>
  <p:tag name="KSO_WM_TEMPLATE_ASSEMBLE_XID" val="60656f514054ed1e2fb807b8"/>
  <p:tag name="KSO_WM_TEMPLATE_ASSEMBLE_GROUPID" val="60656f514054ed1e2fb807b8"/>
  <p:tag name="WM_BEAUTIFY_ZORDER_FLAG_TAG" val="2"/>
</p:tagLst>
</file>

<file path=ppt/tags/tag137.xml><?xml version="1.0" encoding="utf-8"?>
<p:tagLst xmlns:a="http://schemas.openxmlformats.org/drawingml/2006/main" xmlns:r="http://schemas.openxmlformats.org/officeDocument/2006/relationships"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561_1*f*1"/>
  <p:tag name="KSO_WM_TEMPLATE_CATEGORY" val="diagram"/>
  <p:tag name="KSO_WM_TEMPLATE_INDEX" val="20212561"/>
  <p:tag name="KSO_WM_UNIT_LAYERLEVEL" val="1"/>
  <p:tag name="KSO_WM_TAG_VERSION" val="1.0"/>
  <p:tag name="KSO_WM_BEAUTIFY_FLAG" val="#wm#"/>
  <p:tag name="KSO_WM_UNIT_DEFAULT_FONT" val="14;20;2"/>
  <p:tag name="KSO_WM_UNIT_BLOCK" val="0"/>
  <p:tag name="KSO_WM_UNIT_VALUE" val="96"/>
  <p:tag name="KSO_WM_UNIT_SHOW_EDIT_AREA_INDICATION" val="1"/>
  <p:tag name="KSO_WM_CHIP_GROUPID" val="5e6b05596848fb12bee65ac8"/>
  <p:tag name="KSO_WM_CHIP_XID" val="5e6b05596848fb12bee65aca"/>
  <p:tag name="KSO_WM_UNIT_DEC_AREA_ID" val="b9c175a8ddcd477e804335d4fb903c4c"/>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4c8db3030bba46c0af0a67d84090b5d9"/>
  <p:tag name="KSO_WM_UNIT_TEXT_FILL_FORE_SCHEMECOLOR_INDEX_BRIGHTNESS" val="0.25"/>
  <p:tag name="KSO_WM_UNIT_TEXT_FILL_FORE_SCHEMECOLOR_INDEX" val="13"/>
  <p:tag name="KSO_WM_UNIT_TEXT_FILL_TYPE" val="1"/>
  <p:tag name="KSO_WM_TEMPLATE_ASSEMBLE_XID" val="60656f514054ed1e2fb807b8"/>
  <p:tag name="KSO_WM_TEMPLATE_ASSEMBLE_GROUPID" val="60656f514054ed1e2fb807b8"/>
  <p:tag name="WM_BEAUTIFY_ZORDER_FLAG_TAG" val="3"/>
</p:tagLst>
</file>

<file path=ppt/tags/tag1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diagram20212561_1*i*2"/>
  <p:tag name="KSO_WM_TEMPLATE_CATEGORY" val="diagram"/>
  <p:tag name="KSO_WM_TEMPLATE_INDEX" val="20212561"/>
  <p:tag name="KSO_WM_UNIT_LAYERLEVEL" val="1"/>
  <p:tag name="KSO_WM_TAG_VERSION" val="1.0"/>
  <p:tag name="KSO_WM_BEAUTIFY_FLAG" val="#wm#"/>
  <p:tag name="KSO_WM_UNIT_SM_LIMIT_TYPE" val="2"/>
  <p:tag name="KSO_WM_CHIP_GROUPID" val="5eda13105860357932c55e1f"/>
  <p:tag name="KSO_WM_CHIP_XID" val="5ed1cf097ab0972fba70b1e8"/>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2"/>
  <p:tag name="KSO_WM_UNIT_TEXT_FILL_TYPE" val="1"/>
  <p:tag name="KSO_WM_UNIT_VALUE" val="340"/>
  <p:tag name="KSO_WM_TEMPLATE_ASSEMBLE_XID" val="60656f514054ed1e2fb807b8"/>
  <p:tag name="KSO_WM_TEMPLATE_ASSEMBLE_GROUPID" val="60656f514054ed1e2fb807b8"/>
</p:tagLst>
</file>

<file path=ppt/tags/tag1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212561_1*i*3"/>
  <p:tag name="KSO_WM_TEMPLATE_CATEGORY" val="diagram"/>
  <p:tag name="KSO_WM_TEMPLATE_INDEX" val="20212561"/>
  <p:tag name="KSO_WM_UNIT_LAYERLEVEL" val="1"/>
  <p:tag name="KSO_WM_TAG_VERSION" val="1.0"/>
  <p:tag name="KSO_WM_BEAUTIFY_FLAG" val="#wm#"/>
  <p:tag name="KSO_WM_UNIT_SM_LIMIT_TYPE" val="2"/>
  <p:tag name="KSO_WM_CHIP_GROUPID" val="5eda13105860357932c55e1f"/>
  <p:tag name="KSO_WM_CHIP_XID" val="5ed1cf097ab0972fba70b1e8"/>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2"/>
  <p:tag name="KSO_WM_UNIT_TEXT_FILL_TYPE" val="1"/>
  <p:tag name="KSO_WM_UNIT_VALUE" val="255"/>
  <p:tag name="KSO_WM_TEMPLATE_ASSEMBLE_XID" val="60656f514054ed1e2fb807b8"/>
  <p:tag name="KSO_WM_TEMPLATE_ASSEMBLE_GROUPID" val="60656f514054ed1e2fb807b8"/>
</p:tagLst>
</file>

<file path=ppt/tags/tag1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12561_1*i*4"/>
  <p:tag name="KSO_WM_TEMPLATE_CATEGORY" val="diagram"/>
  <p:tag name="KSO_WM_TEMPLATE_INDEX" val="20212561"/>
  <p:tag name="KSO_WM_UNIT_LAYERLEVEL" val="1"/>
  <p:tag name="KSO_WM_TAG_VERSION" val="1.0"/>
  <p:tag name="KSO_WM_BEAUTIFY_FLAG" val="#wm#"/>
  <p:tag name="KSO_WM_UNIT_SM_LIMIT_TYPE" val="2"/>
  <p:tag name="KSO_WM_CHIP_GROUPID" val="5eda13105860357932c55e1f"/>
  <p:tag name="KSO_WM_CHIP_XID" val="5ed1cf097ab0972fba70b1e8"/>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2"/>
  <p:tag name="KSO_WM_UNIT_TEXT_FILL_TYPE" val="1"/>
  <p:tag name="KSO_WM_UNIT_VALUE" val="255"/>
  <p:tag name="KSO_WM_TEMPLATE_ASSEMBLE_XID" val="60656f514054ed1e2fb807b8"/>
  <p:tag name="KSO_WM_TEMPLATE_ASSEMBLE_GROUPID" val="60656f514054ed1e2fb807b8"/>
</p:tagLst>
</file>

<file path=ppt/tags/tag141.xml><?xml version="1.0" encoding="utf-8"?>
<p:tagLst xmlns:a="http://schemas.openxmlformats.org/drawingml/2006/main" xmlns:r="http://schemas.openxmlformats.org/officeDocument/2006/relationships" xmlns:p="http://schemas.openxmlformats.org/presentationml/2006/main">
  <p:tag name="KSO_WM_SLIDE_ID" val="diagram20220058_3"/>
  <p:tag name="KSO_WM_TEMPLATE_SUBCATEGORY" val="25"/>
  <p:tag name="KSO_WM_TEMPLATE_MASTER_TYPE" val="0"/>
  <p:tag name="KSO_WM_TEMPLATE_COLOR_TYPE" val="0"/>
  <p:tag name="KSO_WM_SLIDE_ITEM_CNT" val="0"/>
  <p:tag name="KSO_WM_SLIDE_INDEX" val="3"/>
  <p:tag name="KSO_WM_TAG_VERSION" val="1.0"/>
  <p:tag name="KSO_WM_BEAUTIFY_FLAG" val="#wm#"/>
  <p:tag name="KSO_WM_TEMPLATE_CATEGORY" val="diagram"/>
  <p:tag name="KSO_WM_TEMPLATE_INDEX" val="20220058"/>
  <p:tag name="KSO_WM_SLIDE_TYPE" val="text"/>
  <p:tag name="KSO_WM_SLIDE_SUBTYPE" val="picTxt"/>
  <p:tag name="KSO_WM_SLIDE_LAYOUTTYPE" val="topbottom"/>
  <p:tag name="KSO_WM_SLIDE_SIZE" val="888*492"/>
  <p:tag name="KSO_WM_SLIDE_POSITION" val="36*24"/>
  <p:tag name="KSO_WM_SLIDE_LAYOUT" val="d"/>
  <p:tag name="KSO_WM_SLIDE_LAYOUT_CNT" val="1"/>
  <p:tag name="KSO_WM_SLIDE_LAYOUT_INFO" val="{&quot;backgroundInfo&quot;:[{&quot;bottom&quot;:0,&quot;bottomAbs&quot;:false,&quot;left&quot;:0,&quot;leftAbs&quot;:false,&quot;right&quot;:0,&quot;rightAbs&quot;:false,&quot;top&quot;:0,&quot;topAbs&quot;:false,&quot;type&quot;:&quot;general&quot;}],&quot;id&quot;:&quot;2023-12-21T09:32:44&quot;,&quot;margin&quot;:{&quot;bottom&quot;:0.847000002861023,&quot;left&quot;:1.2699999809265137,&quot;right&quot;:1.2699999809265137,&quot;top&quot;:1.6929999589920044},&quot;type&quot;:0}"/>
  <p:tag name="KSO_WM_SLIDE_RATIO" val="1.777778"/>
  <p:tag name="KSO_WM_SLIDE_BACKGROUND" val="[&quot;general&quot;]"/>
  <p:tag name="KSO_WM_SLIDE_BACKGROUND_TYPE" val="general"/>
</p:tagLst>
</file>

<file path=ppt/tags/tag1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UNIT_TYPE" val="i"/>
  <p:tag name="KSO_WM_UNIT_FILL_FORE_SCHEMECOLOR_INDEX_1_BRIGHTNESS" val="0"/>
  <p:tag name="KSO_WM_UNIT_FILL_FORE_SCHEMECOLOR_INDEX_1" val="16"/>
  <p:tag name="KSO_WM_UNIT_FILL_FORE_SCHEMECOLOR_INDEX_1_POS" val="0"/>
  <p:tag name="KSO_WM_UNIT_FILL_FORE_SCHEMECOLOR_INDEX_1_TRANS" val="0.9"/>
  <p:tag name="KSO_WM_UNIT_FILL_FORE_SCHEMECOLOR_INDEX_2_BRIGHTNESS" val="-0.1"/>
  <p:tag name="KSO_WM_UNIT_FILL_FORE_SCHEMECOLOR_INDEX_2" val="15"/>
  <p:tag name="KSO_WM_UNIT_FILL_FORE_SCHEMECOLOR_INDEX_2_POS" val="1"/>
  <p:tag name="KSO_WM_UNIT_FILL_FORE_SCHEMECOLOR_INDEX_2_TRANS" val="0.76"/>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2"/>
  <p:tag name="KSO_WM_UNIT_TEXT_FILL_TYPE" val="1"/>
</p:tagLst>
</file>

<file path=ppt/tags/tag1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UNIT_TYPE" val="i"/>
  <p:tag name="KSO_WM_UNIT_FILL_FORE_SCHEMECOLOR_INDEX_1_BRIGHTNESS" val="0"/>
  <p:tag name="KSO_WM_UNIT_FILL_FORE_SCHEMECOLOR_INDEX_1" val="16"/>
  <p:tag name="KSO_WM_UNIT_FILL_FORE_SCHEMECOLOR_INDEX_1_POS" val="0"/>
  <p:tag name="KSO_WM_UNIT_FILL_FORE_SCHEMECOLOR_INDEX_1_TRANS" val="0.9"/>
  <p:tag name="KSO_WM_UNIT_FILL_FORE_SCHEMECOLOR_INDEX_2_BRIGHTNESS" val="-0.1"/>
  <p:tag name="KSO_WM_UNIT_FILL_FORE_SCHEMECOLOR_INDEX_2" val="15"/>
  <p:tag name="KSO_WM_UNIT_FILL_FORE_SCHEMECOLOR_INDEX_2_POS" val="1"/>
  <p:tag name="KSO_WM_UNIT_FILL_FORE_SCHEMECOLOR_INDEX_2_TRANS" val="0.76"/>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2"/>
  <p:tag name="KSO_WM_UNIT_TEXT_FILL_TYPE" val="1"/>
</p:tagLst>
</file>

<file path=ppt/tags/tag1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20058_3*i*1"/>
  <p:tag name="KSO_WM_TEMPLATE_CATEGORY" val="diagram"/>
  <p:tag name="KSO_WM_TEMPLATE_INDEX" val="20220058"/>
  <p:tag name="KSO_WM_UNIT_LAYERLEVEL" val="1"/>
  <p:tag name="KSO_WM_TAG_VERSION" val="1.0"/>
  <p:tag name="KSO_WM_BEAUTIFY_FLAG" val="#wm#"/>
  <p:tag name="KSO_WM_UNIT_TYPE" val="i"/>
  <p:tag name="KSO_WM_UNIT_INDEX" val="1"/>
  <p:tag name="KSO_WM_UNIT_BLOCK" val="0"/>
  <p:tag name="KSO_WM_UNIT_SM_LIMIT_TYPE" val="3"/>
  <p:tag name="KSO_WM_UNIT_DEC_AREA_ID" val="8a3794c4b6e349188cfeedf5b6c3c579"/>
  <p:tag name="KSO_WM_UNIT_DECORATE_INFO" val="{&quot;ReferentInfo&quot;:{&quot;Id&quot;:&quot;d1a394a27fb4426d839dac8d39cf9a61&quot;,&quot;X&quot;:{&quot;Pos&quot;:1},&quot;Y&quot;:{&quot;Pos&quot;:0}},&quot;DecorateInfoX&quot;:{&quot;Pos&quot;:1,&quot;IsAbs&quot;:true},&quot;DecorateInfoY&quot;:{&quot;Pos&quot;:1,&quot;IsAbs&quot;:true},&quot;DecorateInfoW&quot;:{&quot;IsAbs&quot;:fals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145.xml><?xml version="1.0" encoding="utf-8"?>
<p:tagLst xmlns:a="http://schemas.openxmlformats.org/drawingml/2006/main" xmlns:r="http://schemas.openxmlformats.org/officeDocument/2006/relationships" xmlns:p="http://schemas.openxmlformats.org/presentationml/2006/main">
  <p:tag name="KSO_WM_SLIDE_ID" val="diagram20220058_3"/>
  <p:tag name="KSO_WM_TEMPLATE_SUBCATEGORY" val="25"/>
  <p:tag name="KSO_WM_TEMPLATE_MASTER_TYPE" val="0"/>
  <p:tag name="KSO_WM_TEMPLATE_COLOR_TYPE" val="0"/>
  <p:tag name="KSO_WM_SLIDE_ITEM_CNT" val="0"/>
  <p:tag name="KSO_WM_SLIDE_INDEX" val="3"/>
  <p:tag name="KSO_WM_TAG_VERSION" val="1.0"/>
  <p:tag name="KSO_WM_BEAUTIFY_FLAG" val="#wm#"/>
  <p:tag name="KSO_WM_TEMPLATE_CATEGORY" val="diagram"/>
  <p:tag name="KSO_WM_TEMPLATE_INDEX" val="20220058"/>
  <p:tag name="KSO_WM_SLIDE_TYPE" val="text"/>
  <p:tag name="KSO_WM_SLIDE_SUBTYPE" val="picTxt"/>
  <p:tag name="KSO_WM_SLIDE_LAYOUTTYPE" val="topbottom"/>
  <p:tag name="KSO_WM_SLIDE_SIZE" val="888*492"/>
  <p:tag name="KSO_WM_SLIDE_POSITION" val="36*24"/>
  <p:tag name="KSO_WM_SLIDE_LAYOUT" val="d"/>
  <p:tag name="KSO_WM_SLIDE_LAYOUT_CNT" val="1"/>
  <p:tag name="KSO_WM_SLIDE_LAYOUT_INFO" val="{&quot;backgroundInfo&quot;:[{&quot;bottom&quot;:0,&quot;bottomAbs&quot;:false,&quot;left&quot;:0,&quot;leftAbs&quot;:false,&quot;right&quot;:0,&quot;rightAbs&quot;:false,&quot;top&quot;:0,&quot;topAbs&quot;:false,&quot;type&quot;:&quot;general&quot;}],&quot;id&quot;:&quot;2023-12-21T09:32:44&quot;,&quot;margin&quot;:{&quot;bottom&quot;:0.847000002861023,&quot;left&quot;:1.2699999809265137,&quot;right&quot;:1.2699999809265137,&quot;top&quot;:1.6929999589920044},&quot;type&quot;:0}"/>
  <p:tag name="KSO_WM_SLIDE_RATIO" val="1.777778"/>
  <p:tag name="KSO_WM_SLIDE_BACKGROUND" val="[&quot;general&quot;]"/>
  <p:tag name="KSO_WM_SLIDE_BACKGROUND_TYPE" val="general"/>
</p:tagLst>
</file>

<file path=ppt/tags/tag1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UNIT_TYPE" val="i"/>
  <p:tag name="KSO_WM_UNIT_FILL_FORE_SCHEMECOLOR_INDEX_1_BRIGHTNESS" val="0"/>
  <p:tag name="KSO_WM_UNIT_FILL_FORE_SCHEMECOLOR_INDEX_1" val="16"/>
  <p:tag name="KSO_WM_UNIT_FILL_FORE_SCHEMECOLOR_INDEX_1_POS" val="0"/>
  <p:tag name="KSO_WM_UNIT_FILL_FORE_SCHEMECOLOR_INDEX_1_TRANS" val="0.9"/>
  <p:tag name="KSO_WM_UNIT_FILL_FORE_SCHEMECOLOR_INDEX_2_BRIGHTNESS" val="-0.1"/>
  <p:tag name="KSO_WM_UNIT_FILL_FORE_SCHEMECOLOR_INDEX_2" val="15"/>
  <p:tag name="KSO_WM_UNIT_FILL_FORE_SCHEMECOLOR_INDEX_2_POS" val="1"/>
  <p:tag name="KSO_WM_UNIT_FILL_FORE_SCHEMECOLOR_INDEX_2_TRANS" val="0.76"/>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2"/>
  <p:tag name="KSO_WM_UNIT_TEXT_FILL_TYPE" val="1"/>
</p:tagLst>
</file>

<file path=ppt/tags/tag1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UNIT_TYPE" val="i"/>
  <p:tag name="KSO_WM_UNIT_FILL_FORE_SCHEMECOLOR_INDEX_1_BRIGHTNESS" val="0"/>
  <p:tag name="KSO_WM_UNIT_FILL_FORE_SCHEMECOLOR_INDEX_1" val="16"/>
  <p:tag name="KSO_WM_UNIT_FILL_FORE_SCHEMECOLOR_INDEX_1_POS" val="0"/>
  <p:tag name="KSO_WM_UNIT_FILL_FORE_SCHEMECOLOR_INDEX_1_TRANS" val="0.9"/>
  <p:tag name="KSO_WM_UNIT_FILL_FORE_SCHEMECOLOR_INDEX_2_BRIGHTNESS" val="-0.1"/>
  <p:tag name="KSO_WM_UNIT_FILL_FORE_SCHEMECOLOR_INDEX_2" val="15"/>
  <p:tag name="KSO_WM_UNIT_FILL_FORE_SCHEMECOLOR_INDEX_2_POS" val="1"/>
  <p:tag name="KSO_WM_UNIT_FILL_FORE_SCHEMECOLOR_INDEX_2_TRANS" val="0.76"/>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2"/>
  <p:tag name="KSO_WM_UNIT_TEXT_FILL_TYPE" val="1"/>
</p:tagLst>
</file>

<file path=ppt/tags/tag1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20058_3*i*1"/>
  <p:tag name="KSO_WM_TEMPLATE_CATEGORY" val="diagram"/>
  <p:tag name="KSO_WM_TEMPLATE_INDEX" val="20220058"/>
  <p:tag name="KSO_WM_UNIT_LAYERLEVEL" val="1"/>
  <p:tag name="KSO_WM_TAG_VERSION" val="1.0"/>
  <p:tag name="KSO_WM_BEAUTIFY_FLAG" val="#wm#"/>
  <p:tag name="KSO_WM_UNIT_TYPE" val="i"/>
  <p:tag name="KSO_WM_UNIT_INDEX" val="1"/>
  <p:tag name="KSO_WM_UNIT_BLOCK" val="0"/>
  <p:tag name="KSO_WM_UNIT_SM_LIMIT_TYPE" val="3"/>
  <p:tag name="KSO_WM_UNIT_DEC_AREA_ID" val="8a3794c4b6e349188cfeedf5b6c3c579"/>
  <p:tag name="KSO_WM_UNIT_DECORATE_INFO" val="{&quot;ReferentInfo&quot;:{&quot;Id&quot;:&quot;d1a394a27fb4426d839dac8d39cf9a61&quot;,&quot;X&quot;:{&quot;Pos&quot;:1},&quot;Y&quot;:{&quot;Pos&quot;:0}},&quot;DecorateInfoX&quot;:{&quot;Pos&quot;:1,&quot;IsAbs&quot;:true},&quot;DecorateInfoY&quot;:{&quot;Pos&quot;:1,&quot;IsAbs&quot;:true},&quot;DecorateInfoW&quot;:{&quot;IsAbs&quot;:fals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14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2"/>
</p:tagLst>
</file>

<file path=ppt/tags/tag15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3"/>
</p:tagLst>
</file>

<file path=ppt/tags/tag15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15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15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154.xml><?xml version="1.0" encoding="utf-8"?>
<p:tagLst xmlns:a="http://schemas.openxmlformats.org/drawingml/2006/main" xmlns:r="http://schemas.openxmlformats.org/officeDocument/2006/relationships"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7"/>
</p:tagLst>
</file>

<file path=ppt/tags/tag155.xml><?xml version="1.0" encoding="utf-8"?>
<p:tagLst xmlns:a="http://schemas.openxmlformats.org/drawingml/2006/main" xmlns:r="http://schemas.openxmlformats.org/officeDocument/2006/relationships" xmlns:p="http://schemas.openxmlformats.org/presentationml/2006/main">
  <p:tag name="KSO_WM_SLIDE_ID" val="diagram20220058_3"/>
  <p:tag name="KSO_WM_TEMPLATE_SUBCATEGORY" val="25"/>
  <p:tag name="KSO_WM_TEMPLATE_MASTER_TYPE" val="0"/>
  <p:tag name="KSO_WM_TEMPLATE_COLOR_TYPE" val="0"/>
  <p:tag name="KSO_WM_SLIDE_ITEM_CNT" val="0"/>
  <p:tag name="KSO_WM_SLIDE_INDEX" val="3"/>
  <p:tag name="KSO_WM_TAG_VERSION" val="1.0"/>
  <p:tag name="KSO_WM_BEAUTIFY_FLAG" val="#wm#"/>
  <p:tag name="KSO_WM_TEMPLATE_CATEGORY" val="diagram"/>
  <p:tag name="KSO_WM_TEMPLATE_INDEX" val="20220058"/>
  <p:tag name="KSO_WM_SLIDE_TYPE" val="text"/>
  <p:tag name="KSO_WM_SLIDE_SUBTYPE" val="picTxt"/>
  <p:tag name="KSO_WM_SLIDE_LAYOUTTYPE" val="topbottom"/>
  <p:tag name="KSO_WM_SLIDE_SIZE" val="888*492"/>
  <p:tag name="KSO_WM_SLIDE_POSITION" val="36*24"/>
  <p:tag name="KSO_WM_SLIDE_LAYOUT" val="d"/>
  <p:tag name="KSO_WM_SLIDE_LAYOUT_CNT" val="1"/>
  <p:tag name="KSO_WM_SLIDE_LAYOUT_INFO" val="{&quot;backgroundInfo&quot;:[{&quot;bottom&quot;:0,&quot;bottomAbs&quot;:false,&quot;left&quot;:0,&quot;leftAbs&quot;:false,&quot;right&quot;:0,&quot;rightAbs&quot;:false,&quot;top&quot;:0,&quot;topAbs&quot;:false,&quot;type&quot;:&quot;general&quot;}],&quot;id&quot;:&quot;2023-12-21T09:32:44&quot;,&quot;margin&quot;:{&quot;bottom&quot;:0.847000002861023,&quot;left&quot;:1.2699999809265137,&quot;right&quot;:1.2699999809265137,&quot;top&quot;:1.6929999589920044},&quot;type&quot;:0}"/>
  <p:tag name="KSO_WM_SLIDE_RATIO" val="1.777778"/>
  <p:tag name="KSO_WM_SLIDE_BACKGROUND" val="[&quot;general&quot;]"/>
  <p:tag name="KSO_WM_SLIDE_BACKGROUND_TYPE" val="general"/>
</p:tagLst>
</file>

<file path=ppt/tags/tag1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UNIT_TYPE" val="i"/>
  <p:tag name="KSO_WM_UNIT_FILL_FORE_SCHEMECOLOR_INDEX_1_BRIGHTNESS" val="0"/>
  <p:tag name="KSO_WM_UNIT_FILL_FORE_SCHEMECOLOR_INDEX_1" val="16"/>
  <p:tag name="KSO_WM_UNIT_FILL_FORE_SCHEMECOLOR_INDEX_1_POS" val="0"/>
  <p:tag name="KSO_WM_UNIT_FILL_FORE_SCHEMECOLOR_INDEX_1_TRANS" val="0.9"/>
  <p:tag name="KSO_WM_UNIT_FILL_FORE_SCHEMECOLOR_INDEX_2_BRIGHTNESS" val="-0.1"/>
  <p:tag name="KSO_WM_UNIT_FILL_FORE_SCHEMECOLOR_INDEX_2" val="15"/>
  <p:tag name="KSO_WM_UNIT_FILL_FORE_SCHEMECOLOR_INDEX_2_POS" val="1"/>
  <p:tag name="KSO_WM_UNIT_FILL_FORE_SCHEMECOLOR_INDEX_2_TRANS" val="0.76"/>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2"/>
  <p:tag name="KSO_WM_UNIT_TEXT_FILL_TYPE" val="1"/>
</p:tagLst>
</file>

<file path=ppt/tags/tag1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UNIT_TYPE" val="i"/>
  <p:tag name="KSO_WM_UNIT_FILL_FORE_SCHEMECOLOR_INDEX_1_BRIGHTNESS" val="0"/>
  <p:tag name="KSO_WM_UNIT_FILL_FORE_SCHEMECOLOR_INDEX_1" val="16"/>
  <p:tag name="KSO_WM_UNIT_FILL_FORE_SCHEMECOLOR_INDEX_1_POS" val="0"/>
  <p:tag name="KSO_WM_UNIT_FILL_FORE_SCHEMECOLOR_INDEX_1_TRANS" val="0.9"/>
  <p:tag name="KSO_WM_UNIT_FILL_FORE_SCHEMECOLOR_INDEX_2_BRIGHTNESS" val="-0.1"/>
  <p:tag name="KSO_WM_UNIT_FILL_FORE_SCHEMECOLOR_INDEX_2" val="15"/>
  <p:tag name="KSO_WM_UNIT_FILL_FORE_SCHEMECOLOR_INDEX_2_POS" val="1"/>
  <p:tag name="KSO_WM_UNIT_FILL_FORE_SCHEMECOLOR_INDEX_2_TRANS" val="0.76"/>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2"/>
  <p:tag name="KSO_WM_UNIT_TEXT_FILL_TYPE" val="1"/>
</p:tagLst>
</file>

<file path=ppt/tags/tag1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20058_3*i*1"/>
  <p:tag name="KSO_WM_TEMPLATE_CATEGORY" val="diagram"/>
  <p:tag name="KSO_WM_TEMPLATE_INDEX" val="20220058"/>
  <p:tag name="KSO_WM_UNIT_LAYERLEVEL" val="1"/>
  <p:tag name="KSO_WM_TAG_VERSION" val="1.0"/>
  <p:tag name="KSO_WM_BEAUTIFY_FLAG" val="#wm#"/>
  <p:tag name="KSO_WM_UNIT_TYPE" val="i"/>
  <p:tag name="KSO_WM_UNIT_INDEX" val="1"/>
  <p:tag name="KSO_WM_UNIT_BLOCK" val="0"/>
  <p:tag name="KSO_WM_UNIT_SM_LIMIT_TYPE" val="3"/>
  <p:tag name="KSO_WM_UNIT_DEC_AREA_ID" val="8a3794c4b6e349188cfeedf5b6c3c579"/>
  <p:tag name="KSO_WM_UNIT_DECORATE_INFO" val="{&quot;ReferentInfo&quot;:{&quot;Id&quot;:&quot;d1a394a27fb4426d839dac8d39cf9a61&quot;,&quot;X&quot;:{&quot;Pos&quot;:1},&quot;Y&quot;:{&quot;Pos&quot;:0}},&quot;DecorateInfoX&quot;:{&quot;Pos&quot;:1,&quot;IsAbs&quot;:true},&quot;DecorateInfoY&quot;:{&quot;Pos&quot;:1,&quot;IsAbs&quot;:true},&quot;DecorateInfoW&quot;:{&quot;IsAbs&quot;:fals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159.xml><?xml version="1.0" encoding="utf-8"?>
<p:tagLst xmlns:a="http://schemas.openxmlformats.org/drawingml/2006/main" xmlns:r="http://schemas.openxmlformats.org/officeDocument/2006/relationships" xmlns:p="http://schemas.openxmlformats.org/presentationml/2006/main">
  <p:tag name="KSO_WM_UNIT_VALUE" val="973*1861"/>
  <p:tag name="KSO_WM_UNIT_HIGHLIGHT" val="0"/>
  <p:tag name="KSO_WM_UNIT_COMPATIBLE" val="0"/>
  <p:tag name="KSO_WM_UNIT_DIAGRAM_ISNUMVISUAL" val="0"/>
  <p:tag name="KSO_WM_UNIT_DIAGRAM_ISREFERUNIT" val="0"/>
  <p:tag name="KSO_WM_UNIT_TYPE" val="d"/>
  <p:tag name="KSO_WM_UNIT_INDEX" val="1"/>
  <p:tag name="KSO_WM_UNIT_ID" val="diagram20207069_1*d*1"/>
  <p:tag name="KSO_WM_TEMPLATE_CATEGORY" val="diagram"/>
  <p:tag name="KSO_WM_TEMPLATE_INDEX" val="20207069"/>
  <p:tag name="KSO_WM_UNIT_LAYERLEVEL" val="1"/>
  <p:tag name="KSO_WM_TAG_VERSION" val="1.0"/>
  <p:tag name="KSO_WM_BEAUTIFY_FLAG" val="#wm#"/>
  <p:tag name="KSO_WM_CHIP_GROUPID" val="5e7310da9a230a26b9e88a19"/>
  <p:tag name="KSO_WM_CHIP_XID" val="5e7310da9a230a26b9e88a1a"/>
  <p:tag name="KSO_WM_UNIT_DEC_AREA_ID" val="6defdd5892bf466cacda6934921ec5c2"/>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be04f35a73a446d78740336967108d34"/>
  <p:tag name="KSO_WM_UNIT_PLACING_PICTURE" val="be04f35a73a446d78740336967108d34"/>
  <p:tag name="KSO_WM_UNIT_SUPPORT_UNIT_TYPE" val="[&quot;l&quot;,&quot;m&quot;,&quot;n&quot;,&quot;o&quot;,&quot;p&quot;,&quot;q&quot;,&quot;r&quot;,&quot;δ&quot;,&quot;ε&quot;,&quot;ζ&quot;,&quot;η&quot;,&quot;d&quot;,&quot;α&quot;,&quot;β&quot;,&quot;θ&quot;]"/>
  <p:tag name="KSO_WM_TEMPLATE_ASSEMBLE_XID" val="6130c4e08b5cc6c91112a570"/>
  <p:tag name="KSO_WM_TEMPLATE_ASSEMBLE_GROUPID" val="6130c4e08b5cc6c91112a570"/>
  <p:tag name="WM_BEAUTIFY_ZORDER_FLAG_TAG" val="3"/>
  <p:tag name="KSO_WM_UNIT_PLACING_PICTURE_INFO" val="{&quot;code&quot;:&quot;&quot;,&quot;full_picture&quot;:false,&quot;scheme&quot;:&quot;&quot;,&quot;spacing&quot;:5}"/>
  <p:tag name="KSO_WM_UNIT_PLACING_PICTURE_COLLAGE_RELATIVERECTANGLE" val="{&quot;height&quot;:0,&quot;width&quot;:0}"/>
</p:tagLst>
</file>

<file path=ppt/tags/tag160.xml><?xml version="1.0" encoding="utf-8"?>
<p:tagLst xmlns:a="http://schemas.openxmlformats.org/drawingml/2006/main" xmlns:r="http://schemas.openxmlformats.org/officeDocument/2006/relationships" xmlns:p="http://schemas.openxmlformats.org/presentationml/2006/main">
  <p:tag name="KSO_WM_SLIDE_ID" val="custom20206915_15"/>
  <p:tag name="KSO_WM_TEMPLATE_SUBCATEGORY" val="0"/>
  <p:tag name="KSO_WM_TEMPLATE_MASTER_TYPE" val="1"/>
  <p:tag name="KSO_WM_TEMPLATE_COLOR_TYPE" val="1"/>
  <p:tag name="KSO_WM_SLIDE_ITEM_CNT" val="0"/>
  <p:tag name="KSO_WM_SLIDE_INDEX" val="15"/>
  <p:tag name="KSO_WM_TAG_VERSION" val="1.0"/>
  <p:tag name="KSO_WM_BEAUTIFY_FLAG" val="#wm#"/>
  <p:tag name="KSO_WM_TEMPLATE_CATEGORY" val="custom"/>
  <p:tag name="KSO_WM_TEMPLATE_INDEX" val="20206915"/>
  <p:tag name="KSO_WM_SLIDE_TYPE" val="endPage"/>
  <p:tag name="KSO_WM_SLIDE_SUBTYPE" val="pureTxt"/>
  <p:tag name="KSO_WM_SLIDE_LAYOUT" val="a"/>
  <p:tag name="KSO_WM_SLIDE_LAYOUT_CNT" val="1"/>
</p:tagLst>
</file>

<file path=ppt/tags/tag1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6915_15*a*1"/>
  <p:tag name="KSO_WM_TEMPLATE_CATEGORY" val="custom"/>
  <p:tag name="KSO_WM_TEMPLATE_INDEX" val="20206915"/>
  <p:tag name="KSO_WM_UNIT_LAYERLEVEL" val="1"/>
  <p:tag name="KSO_WM_TAG_VERSION" val="1.0"/>
  <p:tag name="KSO_WM_BEAUTIFY_FLAG" val="#wm#"/>
  <p:tag name="KSO_WM_UNIT_ISCONTENTSTITLE" val="0"/>
  <p:tag name="KSO_WM_UNIT_ISNUMDGMTITLE" val="0"/>
  <p:tag name="KSO_WM_UNIT_NOCLEAR" val="1"/>
  <p:tag name="KSO_WM_UNIT_TYPE" val="a"/>
  <p:tag name="KSO_WM_UNIT_INDEX" val="1"/>
  <p:tag name="KSO_WM_UNIT_PRESET_TEXT" val="THANKS"/>
  <p:tag name="KSO_WM_UNIT_TEXT_FILL_FORE_SCHEMECOLOR_INDEX_BRIGHTNESS" val="0"/>
  <p:tag name="KSO_WM_UNIT_TEXT_FILL_FORE_SCHEMECOLOR_INDEX" val="5"/>
  <p:tag name="KSO_WM_UNIT_TEXT_FILL_TYPE" val="1"/>
</p:tagLst>
</file>

<file path=ppt/tags/tag162.xml><?xml version="1.0" encoding="utf-8"?>
<p:tagLst xmlns:a="http://schemas.openxmlformats.org/drawingml/2006/main" xmlns:r="http://schemas.openxmlformats.org/officeDocument/2006/relationships" xmlns:p="http://schemas.openxmlformats.org/presentationml/2006/main">
  <p:tag name="KSO_WM_BEAUTIFY_FLAG" val=""/>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Black-Arial">
      <a:majorFont>
        <a:latin typeface="Arial Black"/>
        <a:ea typeface=""/>
        <a:cs typeface=""/>
        <a:font script="Jpan" typeface="ＭＳ ゴシック"/>
        <a:font script="Hang" typeface="굴림"/>
        <a:font script="Hans" typeface="宋体"/>
        <a:font script="Hant" typeface="新細明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a:ea typeface=""/>
        <a:cs typeface=""/>
        <a:font script="Jpan" typeface="ＭＳ Ｐゴシック"/>
        <a:font script="Hang" typeface="굴림"/>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主题​​">
  <a:themeElements>
    <a:clrScheme name="SM 预置配色-浅色">
      <a:dk1>
        <a:srgbClr val="000000"/>
      </a:dk1>
      <a:lt1>
        <a:srgbClr val="FFFFFF"/>
      </a:lt1>
      <a:dk2>
        <a:srgbClr val="F5F5F8"/>
      </a:dk2>
      <a:lt2>
        <a:srgbClr val="FFFFFF"/>
      </a:lt2>
      <a:accent1>
        <a:srgbClr val="577CCE"/>
      </a:accent1>
      <a:accent2>
        <a:srgbClr val="5999AF"/>
      </a:accent2>
      <a:accent3>
        <a:srgbClr val="5BA080"/>
      </a:accent3>
      <a:accent4>
        <a:srgbClr val="8BAA69"/>
      </a:accent4>
      <a:accent5>
        <a:srgbClr val="D6B250"/>
      </a:accent5>
      <a:accent6>
        <a:srgbClr val="E79647"/>
      </a:accent6>
      <a:hlink>
        <a:srgbClr val="0000FF"/>
      </a:hlink>
      <a:folHlink>
        <a:srgbClr val="FF00FF"/>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宋体"/>
        <a:ea typeface=""/>
        <a:cs typeface=""/>
        <a:font script="Jpan" typeface="游ゴシック Light"/>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宋体"/>
        <a:ea typeface=""/>
        <a:cs typeface=""/>
        <a:font script="Jpan" typeface="游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36</Words>
  <Application>Microsoft Office PowerPoint</Application>
  <PresentationFormat>自定义</PresentationFormat>
  <Paragraphs>8</Paragraphs>
  <Slides>6</Slides>
  <Notes>2</Notes>
  <HiddenSlides>0</HiddenSlides>
  <MMClips>0</MMClips>
  <ScaleCrop>false</ScaleCrop>
  <HeadingPairs>
    <vt:vector size="4" baseType="variant">
      <vt:variant>
        <vt:lpstr>主题</vt:lpstr>
      </vt:variant>
      <vt:variant>
        <vt:i4>2</vt:i4>
      </vt:variant>
      <vt:variant>
        <vt:lpstr>幻灯片标题</vt:lpstr>
      </vt:variant>
      <vt:variant>
        <vt:i4>6</vt:i4>
      </vt:variant>
    </vt:vector>
  </HeadingPairs>
  <TitlesOfParts>
    <vt:vector size="8" baseType="lpstr">
      <vt:lpstr>Office 主题​​</vt:lpstr>
      <vt:lpstr>1_Office 主题​​</vt:lpstr>
      <vt:lpstr>分销规则</vt:lpstr>
      <vt:lpstr>PowerPoint 演示文稿</vt:lpstr>
      <vt:lpstr>PowerPoint 演示文稿</vt:lpstr>
      <vt:lpstr>PowerPoint 演示文稿</vt:lpstr>
      <vt:lpstr>PowerPoint 演示文稿</vt:lpstr>
      <vt:lpstr>谢谢</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分销规则</dc:title>
  <dc:creator>Administrator</dc:creator>
  <cp:lastModifiedBy>xb21cn</cp:lastModifiedBy>
  <cp:revision>13</cp:revision>
  <dcterms:created xsi:type="dcterms:W3CDTF">2023-12-21T01:33:00Z</dcterms:created>
  <dcterms:modified xsi:type="dcterms:W3CDTF">2024-05-09T07:04:32Z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2052-12.1.0.16250</vt:lpwstr>
  </property>
  <property fmtid="{D5CDD505-2E9C-101B-9397-08002B2CF9AE}" pid="3" name="ICV">
    <vt:lpwstr/>
  </property>
</Properties>
</file>